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3" r:id="rId3"/>
    <p:sldMasterId id="2147483747" r:id="rId4"/>
    <p:sldMasterId id="2147483761" r:id="rId5"/>
    <p:sldMasterId id="2147483773" r:id="rId6"/>
    <p:sldMasterId id="2147483785" r:id="rId7"/>
    <p:sldMasterId id="2147483811" r:id="rId8"/>
    <p:sldMasterId id="2147483821" r:id="rId9"/>
    <p:sldMasterId id="2147483835" r:id="rId10"/>
    <p:sldMasterId id="2147483847" r:id="rId11"/>
    <p:sldMasterId id="2147483859" r:id="rId12"/>
  </p:sldMasterIdLst>
  <p:notesMasterIdLst>
    <p:notesMasterId r:id="rId30"/>
  </p:notesMasterIdLst>
  <p:sldIdLst>
    <p:sldId id="258" r:id="rId13"/>
    <p:sldId id="262" r:id="rId14"/>
    <p:sldId id="264" r:id="rId15"/>
    <p:sldId id="283" r:id="rId16"/>
    <p:sldId id="284" r:id="rId17"/>
    <p:sldId id="285" r:id="rId18"/>
    <p:sldId id="286" r:id="rId19"/>
    <p:sldId id="269" r:id="rId20"/>
    <p:sldId id="260" r:id="rId21"/>
    <p:sldId id="272" r:id="rId22"/>
    <p:sldId id="273" r:id="rId23"/>
    <p:sldId id="268" r:id="rId24"/>
    <p:sldId id="274" r:id="rId25"/>
    <p:sldId id="281" r:id="rId26"/>
    <p:sldId id="278" r:id="rId27"/>
    <p:sldId id="279" r:id="rId28"/>
    <p:sldId id="276" r:id="rId29"/>
  </p:sldIdLst>
  <p:sldSz cx="9144000" cy="5143500" type="screen16x9"/>
  <p:notesSz cx="6858000" cy="9144000"/>
  <p:defaultTextStyle>
    <a:defPPr>
      <a:defRPr lang="en-US"/>
    </a:defPPr>
    <a:lvl1pPr marL="0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86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33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38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64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49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235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960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673" algn="l" defTabSz="9134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20BF4-B105-4D4B-AC47-5061C56840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AE1B-974B-4652-8A1A-EEA27FA4B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86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33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38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64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49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35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60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673" algn="l" defTabSz="9134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8484A-02B6-4FA7-B31D-621FAEFF8F7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1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8484A-02B6-4FA7-B31D-621FAEFF8F7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8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7b68ffdf2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7b68ffdf2_2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353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- Trò ch</a:t>
            </a:r>
            <a:r>
              <a:rPr lang="vi-VN"/>
              <a:t>ơ</a:t>
            </a:r>
            <a:r>
              <a:rPr lang="en-US"/>
              <a:t>i để kiểm tra bài cũ.</a:t>
            </a:r>
            <a:endParaRPr lang="vi-VN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11A2C490-9544-409B-82E6-407A5B514A91}" type="slidenum">
              <a:rPr lang="vi-VN" smtClean="0">
                <a:solidFill>
                  <a:prstClr val="black"/>
                </a:solidFill>
              </a:rPr>
              <a:pPr/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8484A-02B6-4FA7-B31D-621FAEFF8F7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9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6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5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129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2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059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4"/>
          <p:cNvSpPr>
            <a:spLocks/>
          </p:cNvSpPr>
          <p:nvPr/>
        </p:nvSpPr>
        <p:spPr bwMode="auto">
          <a:xfrm>
            <a:off x="4412610" y="4661298"/>
            <a:ext cx="450424" cy="559594"/>
          </a:xfrm>
          <a:custGeom>
            <a:avLst/>
            <a:gdLst>
              <a:gd name="T0" fmla="*/ 2147483646 w 15884"/>
              <a:gd name="T1" fmla="*/ 2147483646 h 19698"/>
              <a:gd name="T2" fmla="*/ 2147483646 w 15884"/>
              <a:gd name="T3" fmla="*/ 2147483646 h 19698"/>
              <a:gd name="T4" fmla="*/ 2147483646 w 15884"/>
              <a:gd name="T5" fmla="*/ 2147483646 h 19698"/>
              <a:gd name="T6" fmla="*/ 2147483646 w 15884"/>
              <a:gd name="T7" fmla="*/ 2147483646 h 19698"/>
              <a:gd name="T8" fmla="*/ 2147483646 w 15884"/>
              <a:gd name="T9" fmla="*/ 2147483646 h 19698"/>
              <a:gd name="T10" fmla="*/ 2147483646 w 15884"/>
              <a:gd name="T11" fmla="*/ 2147483646 h 19698"/>
              <a:gd name="T12" fmla="*/ 2147483646 w 15884"/>
              <a:gd name="T13" fmla="*/ 2147483646 h 19698"/>
              <a:gd name="T14" fmla="*/ 2147483646 w 15884"/>
              <a:gd name="T15" fmla="*/ 2147483646 h 19698"/>
              <a:gd name="T16" fmla="*/ 2147483646 w 15884"/>
              <a:gd name="T17" fmla="*/ 2147483646 h 19698"/>
              <a:gd name="T18" fmla="*/ 2147483646 w 15884"/>
              <a:gd name="T19" fmla="*/ 2147483646 h 19698"/>
              <a:gd name="T20" fmla="*/ 2147483646 w 15884"/>
              <a:gd name="T21" fmla="*/ 2147483646 h 19698"/>
              <a:gd name="T22" fmla="*/ 2147483646 w 15884"/>
              <a:gd name="T23" fmla="*/ 2147483646 h 19698"/>
              <a:gd name="T24" fmla="*/ 2147483646 w 15884"/>
              <a:gd name="T25" fmla="*/ 2147483646 h 19698"/>
              <a:gd name="T26" fmla="*/ 2147483646 w 15884"/>
              <a:gd name="T27" fmla="*/ 2147483646 h 19698"/>
              <a:gd name="T28" fmla="*/ 2147483646 w 15884"/>
              <a:gd name="T29" fmla="*/ 2147483646 h 19698"/>
              <a:gd name="T30" fmla="*/ 2147483646 w 15884"/>
              <a:gd name="T31" fmla="*/ 2147483646 h 19698"/>
              <a:gd name="T32" fmla="*/ 2147483646 w 15884"/>
              <a:gd name="T33" fmla="*/ 2147483646 h 19698"/>
              <a:gd name="T34" fmla="*/ 2147483646 w 15884"/>
              <a:gd name="T35" fmla="*/ 2147483646 h 19698"/>
              <a:gd name="T36" fmla="*/ 2147483646 w 15884"/>
              <a:gd name="T37" fmla="*/ 2147483646 h 19698"/>
              <a:gd name="T38" fmla="*/ 2147483646 w 15884"/>
              <a:gd name="T39" fmla="*/ 2147483646 h 19698"/>
              <a:gd name="T40" fmla="*/ 2147483646 w 15884"/>
              <a:gd name="T41" fmla="*/ 2147483646 h 19698"/>
              <a:gd name="T42" fmla="*/ 2147483646 w 15884"/>
              <a:gd name="T43" fmla="*/ 2147483646 h 19698"/>
              <a:gd name="T44" fmla="*/ 2147483646 w 15884"/>
              <a:gd name="T45" fmla="*/ 2147483646 h 19698"/>
              <a:gd name="T46" fmla="*/ 2147483646 w 15884"/>
              <a:gd name="T47" fmla="*/ 2147483646 h 19698"/>
              <a:gd name="T48" fmla="*/ 2147483646 w 15884"/>
              <a:gd name="T49" fmla="*/ 2147483646 h 19698"/>
              <a:gd name="T50" fmla="*/ 2147483646 w 15884"/>
              <a:gd name="T51" fmla="*/ 2147483646 h 19698"/>
              <a:gd name="T52" fmla="*/ 2147483646 w 15884"/>
              <a:gd name="T53" fmla="*/ 2147483646 h 19698"/>
              <a:gd name="T54" fmla="*/ 2147483646 w 15884"/>
              <a:gd name="T55" fmla="*/ 2147483646 h 19698"/>
              <a:gd name="T56" fmla="*/ 2147483646 w 15884"/>
              <a:gd name="T57" fmla="*/ 2147483646 h 19698"/>
              <a:gd name="T58" fmla="*/ 2147483646 w 15884"/>
              <a:gd name="T59" fmla="*/ 2147483646 h 19698"/>
              <a:gd name="T60" fmla="*/ 2147483646 w 15884"/>
              <a:gd name="T61" fmla="*/ 2147483646 h 19698"/>
              <a:gd name="T62" fmla="*/ 2147483646 w 15884"/>
              <a:gd name="T63" fmla="*/ 2147483646 h 19698"/>
              <a:gd name="T64" fmla="*/ 2147483646 w 15884"/>
              <a:gd name="T65" fmla="*/ 2147483646 h 19698"/>
              <a:gd name="T66" fmla="*/ 2147483646 w 15884"/>
              <a:gd name="T67" fmla="*/ 2147483646 h 19698"/>
              <a:gd name="T68" fmla="*/ 2147483646 w 15884"/>
              <a:gd name="T69" fmla="*/ 2147483646 h 19698"/>
              <a:gd name="T70" fmla="*/ 2147483646 w 15884"/>
              <a:gd name="T71" fmla="*/ 2147483646 h 19698"/>
              <a:gd name="T72" fmla="*/ 2147483646 w 15884"/>
              <a:gd name="T73" fmla="*/ 2147483646 h 19698"/>
              <a:gd name="T74" fmla="*/ 2147483646 w 15884"/>
              <a:gd name="T75" fmla="*/ 2147483646 h 19698"/>
              <a:gd name="T76" fmla="*/ 2147483646 w 15884"/>
              <a:gd name="T77" fmla="*/ 2147483646 h 19698"/>
              <a:gd name="T78" fmla="*/ 2147483646 w 15884"/>
              <a:gd name="T79" fmla="*/ 2147483646 h 19698"/>
              <a:gd name="T80" fmla="*/ 2147483646 w 15884"/>
              <a:gd name="T81" fmla="*/ 2147483646 h 19698"/>
              <a:gd name="T82" fmla="*/ 2147483646 w 15884"/>
              <a:gd name="T83" fmla="*/ 2147483646 h 19698"/>
              <a:gd name="T84" fmla="*/ 2147483646 w 15884"/>
              <a:gd name="T85" fmla="*/ 2147483646 h 19698"/>
              <a:gd name="T86" fmla="*/ 2147483646 w 15884"/>
              <a:gd name="T87" fmla="*/ 2147483646 h 19698"/>
              <a:gd name="T88" fmla="*/ 2147483646 w 15884"/>
              <a:gd name="T89" fmla="*/ 2147483646 h 19698"/>
              <a:gd name="T90" fmla="*/ 2147483646 w 15884"/>
              <a:gd name="T91" fmla="*/ 2147483646 h 19698"/>
              <a:gd name="T92" fmla="*/ 2147483646 w 15884"/>
              <a:gd name="T93" fmla="*/ 2147483646 h 19698"/>
              <a:gd name="T94" fmla="*/ 2147483646 w 15884"/>
              <a:gd name="T95" fmla="*/ 2147483646 h 19698"/>
              <a:gd name="T96" fmla="*/ 2147483646 w 15884"/>
              <a:gd name="T97" fmla="*/ 2147483646 h 19698"/>
              <a:gd name="T98" fmla="*/ 2147483646 w 15884"/>
              <a:gd name="T99" fmla="*/ 2147483646 h 19698"/>
              <a:gd name="T100" fmla="*/ 2147483646 w 15884"/>
              <a:gd name="T101" fmla="*/ 2147483646 h 19698"/>
              <a:gd name="T102" fmla="*/ 2147483646 w 15884"/>
              <a:gd name="T103" fmla="*/ 2147483646 h 19698"/>
              <a:gd name="T104" fmla="*/ 2147483646 w 15884"/>
              <a:gd name="T105" fmla="*/ 2147483646 h 19698"/>
              <a:gd name="T106" fmla="*/ 2147483646 w 15884"/>
              <a:gd name="T107" fmla="*/ 2147483646 h 19698"/>
              <a:gd name="T108" fmla="*/ 2147483646 w 15884"/>
              <a:gd name="T109" fmla="*/ 2147483646 h 19698"/>
              <a:gd name="T110" fmla="*/ 2147483646 w 15884"/>
              <a:gd name="T111" fmla="*/ 2147483646 h 19698"/>
              <a:gd name="T112" fmla="*/ 2147483646 w 15884"/>
              <a:gd name="T113" fmla="*/ 2147483646 h 19698"/>
              <a:gd name="T114" fmla="*/ 2147483646 w 15884"/>
              <a:gd name="T115" fmla="*/ 2147483646 h 19698"/>
              <a:gd name="T116" fmla="*/ 2147483646 w 15884"/>
              <a:gd name="T117" fmla="*/ 2147483646 h 19698"/>
              <a:gd name="T118" fmla="*/ 2147483646 w 15884"/>
              <a:gd name="T119" fmla="*/ 2147483646 h 19698"/>
              <a:gd name="T120" fmla="*/ 2147483646 w 15884"/>
              <a:gd name="T121" fmla="*/ 2147483646 h 19698"/>
              <a:gd name="T122" fmla="*/ 2147483646 w 15884"/>
              <a:gd name="T123" fmla="*/ 2147483646 h 19698"/>
              <a:gd name="T124" fmla="*/ 2147483646 w 15884"/>
              <a:gd name="T125" fmla="*/ 2147483646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hape 195"/>
          <p:cNvSpPr>
            <a:spLocks/>
          </p:cNvSpPr>
          <p:nvPr/>
        </p:nvSpPr>
        <p:spPr bwMode="auto">
          <a:xfrm>
            <a:off x="3968638" y="4000529"/>
            <a:ext cx="443972" cy="504825"/>
          </a:xfrm>
          <a:custGeom>
            <a:avLst/>
            <a:gdLst>
              <a:gd name="T0" fmla="*/ 2147483646 w 15627"/>
              <a:gd name="T1" fmla="*/ 2147483646 h 17792"/>
              <a:gd name="T2" fmla="*/ 2147483646 w 15627"/>
              <a:gd name="T3" fmla="*/ 2147483646 h 17792"/>
              <a:gd name="T4" fmla="*/ 2147483646 w 15627"/>
              <a:gd name="T5" fmla="*/ 2147483646 h 17792"/>
              <a:gd name="T6" fmla="*/ 2147483646 w 15627"/>
              <a:gd name="T7" fmla="*/ 2147483646 h 17792"/>
              <a:gd name="T8" fmla="*/ 2147483646 w 15627"/>
              <a:gd name="T9" fmla="*/ 2147483646 h 17792"/>
              <a:gd name="T10" fmla="*/ 2147483646 w 15627"/>
              <a:gd name="T11" fmla="*/ 2147483646 h 17792"/>
              <a:gd name="T12" fmla="*/ 2147483646 w 15627"/>
              <a:gd name="T13" fmla="*/ 2147483646 h 17792"/>
              <a:gd name="T14" fmla="*/ 2147483646 w 15627"/>
              <a:gd name="T15" fmla="*/ 2147483646 h 17792"/>
              <a:gd name="T16" fmla="*/ 2147483646 w 15627"/>
              <a:gd name="T17" fmla="*/ 2147483646 h 17792"/>
              <a:gd name="T18" fmla="*/ 2147483646 w 15627"/>
              <a:gd name="T19" fmla="*/ 2147483646 h 17792"/>
              <a:gd name="T20" fmla="*/ 2147483646 w 15627"/>
              <a:gd name="T21" fmla="*/ 2147483646 h 17792"/>
              <a:gd name="T22" fmla="*/ 2147483646 w 15627"/>
              <a:gd name="T23" fmla="*/ 2147483646 h 17792"/>
              <a:gd name="T24" fmla="*/ 2147483646 w 15627"/>
              <a:gd name="T25" fmla="*/ 2147483646 h 17792"/>
              <a:gd name="T26" fmla="*/ 2147483646 w 15627"/>
              <a:gd name="T27" fmla="*/ 2147483646 h 17792"/>
              <a:gd name="T28" fmla="*/ 2147483646 w 15627"/>
              <a:gd name="T29" fmla="*/ 2147483646 h 17792"/>
              <a:gd name="T30" fmla="*/ 2147483646 w 15627"/>
              <a:gd name="T31" fmla="*/ 2147483646 h 17792"/>
              <a:gd name="T32" fmla="*/ 2147483646 w 15627"/>
              <a:gd name="T33" fmla="*/ 2147483646 h 17792"/>
              <a:gd name="T34" fmla="*/ 2147483646 w 15627"/>
              <a:gd name="T35" fmla="*/ 2147483646 h 17792"/>
              <a:gd name="T36" fmla="*/ 2147483646 w 15627"/>
              <a:gd name="T37" fmla="*/ 2147483646 h 17792"/>
              <a:gd name="T38" fmla="*/ 2147483646 w 15627"/>
              <a:gd name="T39" fmla="*/ 2147483646 h 17792"/>
              <a:gd name="T40" fmla="*/ 2147483646 w 15627"/>
              <a:gd name="T41" fmla="*/ 2147483646 h 17792"/>
              <a:gd name="T42" fmla="*/ 2147483646 w 15627"/>
              <a:gd name="T43" fmla="*/ 2147483646 h 17792"/>
              <a:gd name="T44" fmla="*/ 2147483646 w 15627"/>
              <a:gd name="T45" fmla="*/ 2147483646 h 17792"/>
              <a:gd name="T46" fmla="*/ 2147483646 w 15627"/>
              <a:gd name="T47" fmla="*/ 2147483646 h 17792"/>
              <a:gd name="T48" fmla="*/ 2147483646 w 15627"/>
              <a:gd name="T49" fmla="*/ 2147483646 h 17792"/>
              <a:gd name="T50" fmla="*/ 2147483646 w 15627"/>
              <a:gd name="T51" fmla="*/ 2147483646 h 17792"/>
              <a:gd name="T52" fmla="*/ 2147483646 w 15627"/>
              <a:gd name="T53" fmla="*/ 2147483646 h 17792"/>
              <a:gd name="T54" fmla="*/ 2147483646 w 15627"/>
              <a:gd name="T55" fmla="*/ 2147483646 h 17792"/>
              <a:gd name="T56" fmla="*/ 2147483646 w 15627"/>
              <a:gd name="T57" fmla="*/ 2147483646 h 17792"/>
              <a:gd name="T58" fmla="*/ 2147483646 w 15627"/>
              <a:gd name="T59" fmla="*/ 2147483646 h 17792"/>
              <a:gd name="T60" fmla="*/ 2147483646 w 15627"/>
              <a:gd name="T61" fmla="*/ 2147483646 h 17792"/>
              <a:gd name="T62" fmla="*/ 2147483646 w 15627"/>
              <a:gd name="T63" fmla="*/ 2147483646 h 17792"/>
              <a:gd name="T64" fmla="*/ 2147483646 w 15627"/>
              <a:gd name="T65" fmla="*/ 2147483646 h 17792"/>
              <a:gd name="T66" fmla="*/ 2147483646 w 15627"/>
              <a:gd name="T67" fmla="*/ 2147483646 h 17792"/>
              <a:gd name="T68" fmla="*/ 2147483646 w 15627"/>
              <a:gd name="T69" fmla="*/ 2147483646 h 17792"/>
              <a:gd name="T70" fmla="*/ 2147483646 w 15627"/>
              <a:gd name="T71" fmla="*/ 2147483646 h 17792"/>
              <a:gd name="T72" fmla="*/ 2147483646 w 15627"/>
              <a:gd name="T73" fmla="*/ 2147483646 h 17792"/>
              <a:gd name="T74" fmla="*/ 2147483646 w 15627"/>
              <a:gd name="T75" fmla="*/ 2147483646 h 17792"/>
              <a:gd name="T76" fmla="*/ 2147483646 w 15627"/>
              <a:gd name="T77" fmla="*/ 2147483646 h 17792"/>
              <a:gd name="T78" fmla="*/ 2147483646 w 15627"/>
              <a:gd name="T79" fmla="*/ 2147483646 h 17792"/>
              <a:gd name="T80" fmla="*/ 2147483646 w 15627"/>
              <a:gd name="T81" fmla="*/ 2147483646 h 17792"/>
              <a:gd name="T82" fmla="*/ 2147483646 w 15627"/>
              <a:gd name="T83" fmla="*/ 2147483646 h 17792"/>
              <a:gd name="T84" fmla="*/ 2147483646 w 15627"/>
              <a:gd name="T85" fmla="*/ 2147483646 h 17792"/>
              <a:gd name="T86" fmla="*/ 2147483646 w 15627"/>
              <a:gd name="T87" fmla="*/ 2147483646 h 17792"/>
              <a:gd name="T88" fmla="*/ 2147483646 w 15627"/>
              <a:gd name="T89" fmla="*/ 2147483646 h 17792"/>
              <a:gd name="T90" fmla="*/ 2147483646 w 15627"/>
              <a:gd name="T91" fmla="*/ 2147483646 h 17792"/>
              <a:gd name="T92" fmla="*/ 2147483646 w 15627"/>
              <a:gd name="T93" fmla="*/ 2147483646 h 17792"/>
              <a:gd name="T94" fmla="*/ 2147483646 w 15627"/>
              <a:gd name="T95" fmla="*/ 2147483646 h 17792"/>
              <a:gd name="T96" fmla="*/ 2147483646 w 15627"/>
              <a:gd name="T97" fmla="*/ 2147483646 h 17792"/>
              <a:gd name="T98" fmla="*/ 2147483646 w 15627"/>
              <a:gd name="T99" fmla="*/ 2147483646 h 17792"/>
              <a:gd name="T100" fmla="*/ 2147483646 w 15627"/>
              <a:gd name="T101" fmla="*/ 2147483646 h 17792"/>
              <a:gd name="T102" fmla="*/ 2147483646 w 15627"/>
              <a:gd name="T103" fmla="*/ 2147483646 h 17792"/>
              <a:gd name="T104" fmla="*/ 2147483646 w 15627"/>
              <a:gd name="T105" fmla="*/ 2147483646 h 17792"/>
              <a:gd name="T106" fmla="*/ 2147483646 w 15627"/>
              <a:gd name="T107" fmla="*/ 2147483646 h 17792"/>
              <a:gd name="T108" fmla="*/ 2147483646 w 15627"/>
              <a:gd name="T109" fmla="*/ 2147483646 h 17792"/>
              <a:gd name="T110" fmla="*/ 2147483646 w 15627"/>
              <a:gd name="T111" fmla="*/ 2147483646 h 17792"/>
              <a:gd name="T112" fmla="*/ 2147483646 w 15627"/>
              <a:gd name="T113" fmla="*/ 2147483646 h 17792"/>
              <a:gd name="T114" fmla="*/ 2147483646 w 15627"/>
              <a:gd name="T115" fmla="*/ 2147483646 h 17792"/>
              <a:gd name="T116" fmla="*/ 2147483646 w 15627"/>
              <a:gd name="T117" fmla="*/ 2147483646 h 17792"/>
              <a:gd name="T118" fmla="*/ 2147483646 w 15627"/>
              <a:gd name="T119" fmla="*/ 2147483646 h 17792"/>
              <a:gd name="T120" fmla="*/ 2147483646 w 15627"/>
              <a:gd name="T121" fmla="*/ 2147483646 h 17792"/>
              <a:gd name="T122" fmla="*/ 2147483646 w 15627"/>
              <a:gd name="T123" fmla="*/ 2147483646 h 17792"/>
              <a:gd name="T124" fmla="*/ 2147483646 w 15627"/>
              <a:gd name="T125" fmla="*/ 21474836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hape 196"/>
          <p:cNvSpPr>
            <a:spLocks/>
          </p:cNvSpPr>
          <p:nvPr/>
        </p:nvSpPr>
        <p:spPr bwMode="auto">
          <a:xfrm>
            <a:off x="6284001" y="4210079"/>
            <a:ext cx="20908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hape 197"/>
          <p:cNvSpPr>
            <a:spLocks/>
          </p:cNvSpPr>
          <p:nvPr/>
        </p:nvSpPr>
        <p:spPr bwMode="auto">
          <a:xfrm>
            <a:off x="5747133" y="4043365"/>
            <a:ext cx="41299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Shape 198"/>
          <p:cNvSpPr>
            <a:spLocks/>
          </p:cNvSpPr>
          <p:nvPr/>
        </p:nvSpPr>
        <p:spPr bwMode="auto">
          <a:xfrm>
            <a:off x="7063531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hape 199"/>
          <p:cNvSpPr>
            <a:spLocks/>
          </p:cNvSpPr>
          <p:nvPr/>
        </p:nvSpPr>
        <p:spPr bwMode="auto">
          <a:xfrm>
            <a:off x="8742619" y="4167265"/>
            <a:ext cx="495596" cy="339329"/>
          </a:xfrm>
          <a:custGeom>
            <a:avLst/>
            <a:gdLst>
              <a:gd name="T0" fmla="*/ 2147483646 w 17461"/>
              <a:gd name="T1" fmla="*/ 2147483646 h 11995"/>
              <a:gd name="T2" fmla="*/ 2147483646 w 17461"/>
              <a:gd name="T3" fmla="*/ 2147483646 h 11995"/>
              <a:gd name="T4" fmla="*/ 2147483646 w 17461"/>
              <a:gd name="T5" fmla="*/ 2147483646 h 11995"/>
              <a:gd name="T6" fmla="*/ 2147483646 w 17461"/>
              <a:gd name="T7" fmla="*/ 2147483646 h 11995"/>
              <a:gd name="T8" fmla="*/ 2147483646 w 17461"/>
              <a:gd name="T9" fmla="*/ 2147483646 h 11995"/>
              <a:gd name="T10" fmla="*/ 2147483646 w 17461"/>
              <a:gd name="T11" fmla="*/ 2147483646 h 11995"/>
              <a:gd name="T12" fmla="*/ 2147483646 w 17461"/>
              <a:gd name="T13" fmla="*/ 2147483646 h 11995"/>
              <a:gd name="T14" fmla="*/ 2147483646 w 17461"/>
              <a:gd name="T15" fmla="*/ 2147483646 h 11995"/>
              <a:gd name="T16" fmla="*/ 2147483646 w 17461"/>
              <a:gd name="T17" fmla="*/ 2147483646 h 11995"/>
              <a:gd name="T18" fmla="*/ 2147483646 w 17461"/>
              <a:gd name="T19" fmla="*/ 2147483646 h 11995"/>
              <a:gd name="T20" fmla="*/ 2147483646 w 17461"/>
              <a:gd name="T21" fmla="*/ 2147483646 h 11995"/>
              <a:gd name="T22" fmla="*/ 2147483646 w 17461"/>
              <a:gd name="T23" fmla="*/ 2147483646 h 11995"/>
              <a:gd name="T24" fmla="*/ 2147483646 w 17461"/>
              <a:gd name="T25" fmla="*/ 2147483646 h 11995"/>
              <a:gd name="T26" fmla="*/ 2147483646 w 17461"/>
              <a:gd name="T27" fmla="*/ 2147483646 h 11995"/>
              <a:gd name="T28" fmla="*/ 2147483646 w 17461"/>
              <a:gd name="T29" fmla="*/ 2147483646 h 11995"/>
              <a:gd name="T30" fmla="*/ 2147483646 w 17461"/>
              <a:gd name="T31" fmla="*/ 2147483646 h 11995"/>
              <a:gd name="T32" fmla="*/ 2147483646 w 17461"/>
              <a:gd name="T33" fmla="*/ 2147483646 h 11995"/>
              <a:gd name="T34" fmla="*/ 2147483646 w 17461"/>
              <a:gd name="T35" fmla="*/ 2147483646 h 11995"/>
              <a:gd name="T36" fmla="*/ 2147483646 w 17461"/>
              <a:gd name="T37" fmla="*/ 2147483646 h 11995"/>
              <a:gd name="T38" fmla="*/ 2147483646 w 17461"/>
              <a:gd name="T39" fmla="*/ 2147483646 h 11995"/>
              <a:gd name="T40" fmla="*/ 2147483646 w 17461"/>
              <a:gd name="T41" fmla="*/ 2147483646 h 11995"/>
              <a:gd name="T42" fmla="*/ 2147483646 w 17461"/>
              <a:gd name="T43" fmla="*/ 2147483646 h 11995"/>
              <a:gd name="T44" fmla="*/ 2147483646 w 17461"/>
              <a:gd name="T45" fmla="*/ 2147483646 h 11995"/>
              <a:gd name="T46" fmla="*/ 2147483646 w 17461"/>
              <a:gd name="T47" fmla="*/ 2147483646 h 11995"/>
              <a:gd name="T48" fmla="*/ 2147483646 w 17461"/>
              <a:gd name="T49" fmla="*/ 2147483646 h 11995"/>
              <a:gd name="T50" fmla="*/ 2147483646 w 17461"/>
              <a:gd name="T51" fmla="*/ 2147483646 h 11995"/>
              <a:gd name="T52" fmla="*/ 2147483646 w 17461"/>
              <a:gd name="T53" fmla="*/ 2147483646 h 11995"/>
              <a:gd name="T54" fmla="*/ 2147483646 w 17461"/>
              <a:gd name="T55" fmla="*/ 2147483646 h 11995"/>
              <a:gd name="T56" fmla="*/ 2147483646 w 17461"/>
              <a:gd name="T57" fmla="*/ 2147483646 h 11995"/>
              <a:gd name="T58" fmla="*/ 2147483646 w 17461"/>
              <a:gd name="T59" fmla="*/ 2147483646 h 11995"/>
              <a:gd name="T60" fmla="*/ 2147483646 w 17461"/>
              <a:gd name="T61" fmla="*/ 2147483646 h 11995"/>
              <a:gd name="T62" fmla="*/ 2147483646 w 17461"/>
              <a:gd name="T63" fmla="*/ 2147483646 h 11995"/>
              <a:gd name="T64" fmla="*/ 2147483646 w 17461"/>
              <a:gd name="T65" fmla="*/ 2147483646 h 11995"/>
              <a:gd name="T66" fmla="*/ 2147483646 w 17461"/>
              <a:gd name="T67" fmla="*/ 2147483646 h 11995"/>
              <a:gd name="T68" fmla="*/ 2147483646 w 17461"/>
              <a:gd name="T69" fmla="*/ 2147483646 h 11995"/>
              <a:gd name="T70" fmla="*/ 2147483646 w 17461"/>
              <a:gd name="T71" fmla="*/ 2147483646 h 11995"/>
              <a:gd name="T72" fmla="*/ 2147483646 w 17461"/>
              <a:gd name="T73" fmla="*/ 2147483646 h 11995"/>
              <a:gd name="T74" fmla="*/ 2147483646 w 17461"/>
              <a:gd name="T75" fmla="*/ 2147483646 h 11995"/>
              <a:gd name="T76" fmla="*/ 2147483646 w 17461"/>
              <a:gd name="T77" fmla="*/ 2147483646 h 11995"/>
              <a:gd name="T78" fmla="*/ 2147483646 w 17461"/>
              <a:gd name="T79" fmla="*/ 2147483646 h 11995"/>
              <a:gd name="T80" fmla="*/ 2147483646 w 17461"/>
              <a:gd name="T81" fmla="*/ 2147483646 h 11995"/>
              <a:gd name="T82" fmla="*/ 2147483646 w 17461"/>
              <a:gd name="T83" fmla="*/ 2147483646 h 11995"/>
              <a:gd name="T84" fmla="*/ 2147483646 w 17461"/>
              <a:gd name="T85" fmla="*/ 2147483646 h 11995"/>
              <a:gd name="T86" fmla="*/ 2147483646 w 17461"/>
              <a:gd name="T87" fmla="*/ 2147483646 h 11995"/>
              <a:gd name="T88" fmla="*/ 2147483646 w 17461"/>
              <a:gd name="T89" fmla="*/ 2147483646 h 11995"/>
              <a:gd name="T90" fmla="*/ 2147483646 w 17461"/>
              <a:gd name="T91" fmla="*/ 2147483646 h 11995"/>
              <a:gd name="T92" fmla="*/ 2147483646 w 17461"/>
              <a:gd name="T93" fmla="*/ 2147483646 h 11995"/>
              <a:gd name="T94" fmla="*/ 2147483646 w 17461"/>
              <a:gd name="T95" fmla="*/ 2147483646 h 11995"/>
              <a:gd name="T96" fmla="*/ 2147483646 w 17461"/>
              <a:gd name="T97" fmla="*/ 2147483646 h 11995"/>
              <a:gd name="T98" fmla="*/ 2147483646 w 17461"/>
              <a:gd name="T99" fmla="*/ 2147483646 h 11995"/>
              <a:gd name="T100" fmla="*/ 2147483646 w 17461"/>
              <a:gd name="T101" fmla="*/ 2147483646 h 11995"/>
              <a:gd name="T102" fmla="*/ 2147483646 w 17461"/>
              <a:gd name="T103" fmla="*/ 2147483646 h 11995"/>
              <a:gd name="T104" fmla="*/ 2147483646 w 17461"/>
              <a:gd name="T105" fmla="*/ 2147483646 h 11995"/>
              <a:gd name="T106" fmla="*/ 2147483646 w 17461"/>
              <a:gd name="T107" fmla="*/ 2147483646 h 11995"/>
              <a:gd name="T108" fmla="*/ 2147483646 w 17461"/>
              <a:gd name="T109" fmla="*/ 2147483646 h 11995"/>
              <a:gd name="T110" fmla="*/ 2147483646 w 17461"/>
              <a:gd name="T111" fmla="*/ 2147483646 h 11995"/>
              <a:gd name="T112" fmla="*/ 2147483646 w 17461"/>
              <a:gd name="T113" fmla="*/ 2147483646 h 11995"/>
              <a:gd name="T114" fmla="*/ 2147483646 w 17461"/>
              <a:gd name="T115" fmla="*/ 2147483646 h 11995"/>
              <a:gd name="T116" fmla="*/ 2147483646 w 17461"/>
              <a:gd name="T117" fmla="*/ 2147483646 h 11995"/>
              <a:gd name="T118" fmla="*/ 2147483646 w 17461"/>
              <a:gd name="T119" fmla="*/ 2147483646 h 11995"/>
              <a:gd name="T120" fmla="*/ 2147483646 w 17461"/>
              <a:gd name="T121" fmla="*/ 2147483646 h 11995"/>
              <a:gd name="T122" fmla="*/ 2147483646 w 17461"/>
              <a:gd name="T123" fmla="*/ 2147483646 h 11995"/>
              <a:gd name="T124" fmla="*/ 2147483646 w 17461"/>
              <a:gd name="T125" fmla="*/ 2147483646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0" name="Shape 200"/>
          <p:cNvSpPr>
            <a:spLocks/>
          </p:cNvSpPr>
          <p:nvPr/>
        </p:nvSpPr>
        <p:spPr bwMode="auto">
          <a:xfrm>
            <a:off x="6582133" y="4041059"/>
            <a:ext cx="371697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1" name="Shape 201"/>
          <p:cNvSpPr>
            <a:spLocks/>
          </p:cNvSpPr>
          <p:nvPr/>
        </p:nvSpPr>
        <p:spPr bwMode="auto">
          <a:xfrm>
            <a:off x="6507277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Shape 202"/>
          <p:cNvSpPr>
            <a:spLocks/>
          </p:cNvSpPr>
          <p:nvPr/>
        </p:nvSpPr>
        <p:spPr bwMode="auto">
          <a:xfrm>
            <a:off x="5500662" y="4557713"/>
            <a:ext cx="504631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Shape 203"/>
          <p:cNvSpPr>
            <a:spLocks/>
          </p:cNvSpPr>
          <p:nvPr/>
        </p:nvSpPr>
        <p:spPr bwMode="auto">
          <a:xfrm>
            <a:off x="5201176" y="4075510"/>
            <a:ext cx="47107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Shape 204"/>
          <p:cNvSpPr>
            <a:spLocks/>
          </p:cNvSpPr>
          <p:nvPr/>
        </p:nvSpPr>
        <p:spPr bwMode="auto">
          <a:xfrm>
            <a:off x="4764946" y="4075513"/>
            <a:ext cx="34072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Shape 205"/>
          <p:cNvSpPr>
            <a:spLocks/>
          </p:cNvSpPr>
          <p:nvPr/>
        </p:nvSpPr>
        <p:spPr bwMode="auto">
          <a:xfrm>
            <a:off x="5521312" y="4998244"/>
            <a:ext cx="463331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Shape 206"/>
          <p:cNvSpPr>
            <a:spLocks/>
          </p:cNvSpPr>
          <p:nvPr/>
        </p:nvSpPr>
        <p:spPr bwMode="auto">
          <a:xfrm>
            <a:off x="8052197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Shape 207"/>
          <p:cNvSpPr>
            <a:spLocks/>
          </p:cNvSpPr>
          <p:nvPr/>
        </p:nvSpPr>
        <p:spPr bwMode="auto">
          <a:xfrm>
            <a:off x="8052201" y="4029104"/>
            <a:ext cx="38847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Shape 208"/>
          <p:cNvSpPr>
            <a:spLocks/>
          </p:cNvSpPr>
          <p:nvPr/>
        </p:nvSpPr>
        <p:spPr bwMode="auto">
          <a:xfrm>
            <a:off x="6984820" y="4950650"/>
            <a:ext cx="296841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Shape 209"/>
          <p:cNvSpPr>
            <a:spLocks/>
          </p:cNvSpPr>
          <p:nvPr/>
        </p:nvSpPr>
        <p:spPr bwMode="auto">
          <a:xfrm>
            <a:off x="8750451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0" name="Shape 210"/>
          <p:cNvSpPr>
            <a:spLocks/>
          </p:cNvSpPr>
          <p:nvPr/>
        </p:nvSpPr>
        <p:spPr bwMode="auto">
          <a:xfrm>
            <a:off x="6160101" y="4780439"/>
            <a:ext cx="323944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1" name="Shape 211"/>
          <p:cNvSpPr>
            <a:spLocks/>
          </p:cNvSpPr>
          <p:nvPr/>
        </p:nvSpPr>
        <p:spPr bwMode="auto">
          <a:xfrm>
            <a:off x="8521927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" name="Shape 212"/>
          <p:cNvSpPr>
            <a:spLocks/>
          </p:cNvSpPr>
          <p:nvPr/>
        </p:nvSpPr>
        <p:spPr bwMode="auto">
          <a:xfrm>
            <a:off x="4892718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3" name="Shape 213"/>
          <p:cNvSpPr>
            <a:spLocks/>
          </p:cNvSpPr>
          <p:nvPr/>
        </p:nvSpPr>
        <p:spPr bwMode="auto">
          <a:xfrm>
            <a:off x="8829179" y="4583908"/>
            <a:ext cx="391055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4" name="Shape 214"/>
          <p:cNvSpPr>
            <a:spLocks/>
          </p:cNvSpPr>
          <p:nvPr/>
        </p:nvSpPr>
        <p:spPr bwMode="auto">
          <a:xfrm>
            <a:off x="4488757" y="4206481"/>
            <a:ext cx="180686" cy="37385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5" name="Shape 215"/>
          <p:cNvSpPr>
            <a:spLocks/>
          </p:cNvSpPr>
          <p:nvPr/>
        </p:nvSpPr>
        <p:spPr bwMode="auto">
          <a:xfrm rot="1920548">
            <a:off x="7236532" y="4657728"/>
            <a:ext cx="50204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6" name="Shape 216"/>
          <p:cNvSpPr>
            <a:spLocks/>
          </p:cNvSpPr>
          <p:nvPr/>
        </p:nvSpPr>
        <p:spPr bwMode="auto">
          <a:xfrm>
            <a:off x="8263890" y="4517309"/>
            <a:ext cx="478817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7" name="Shape 217"/>
          <p:cNvSpPr>
            <a:spLocks/>
          </p:cNvSpPr>
          <p:nvPr/>
        </p:nvSpPr>
        <p:spPr bwMode="auto">
          <a:xfrm rot="16200000">
            <a:off x="7683856" y="3982486"/>
            <a:ext cx="280988" cy="357500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8" name="Shape 218"/>
          <p:cNvSpPr>
            <a:spLocks/>
          </p:cNvSpPr>
          <p:nvPr/>
        </p:nvSpPr>
        <p:spPr bwMode="auto">
          <a:xfrm>
            <a:off x="7659871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9" name="Shape 219"/>
          <p:cNvSpPr>
            <a:spLocks/>
          </p:cNvSpPr>
          <p:nvPr/>
        </p:nvSpPr>
        <p:spPr bwMode="auto">
          <a:xfrm>
            <a:off x="5059209" y="4957763"/>
            <a:ext cx="385894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0" name="Shape 220"/>
          <p:cNvSpPr>
            <a:spLocks/>
          </p:cNvSpPr>
          <p:nvPr/>
        </p:nvSpPr>
        <p:spPr bwMode="auto">
          <a:xfrm>
            <a:off x="7782446" y="4885137"/>
            <a:ext cx="17423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1" name="Shape 221"/>
          <p:cNvSpPr>
            <a:spLocks/>
          </p:cNvSpPr>
          <p:nvPr/>
        </p:nvSpPr>
        <p:spPr bwMode="auto">
          <a:xfrm>
            <a:off x="1482918" y="4210079"/>
            <a:ext cx="21037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2" name="Shape 222"/>
          <p:cNvSpPr>
            <a:spLocks/>
          </p:cNvSpPr>
          <p:nvPr/>
        </p:nvSpPr>
        <p:spPr bwMode="auto">
          <a:xfrm>
            <a:off x="946066" y="4043365"/>
            <a:ext cx="41428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3" name="Shape 223"/>
          <p:cNvSpPr>
            <a:spLocks/>
          </p:cNvSpPr>
          <p:nvPr/>
        </p:nvSpPr>
        <p:spPr bwMode="auto">
          <a:xfrm>
            <a:off x="2262448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4" name="Shape 224"/>
          <p:cNvSpPr>
            <a:spLocks/>
          </p:cNvSpPr>
          <p:nvPr/>
        </p:nvSpPr>
        <p:spPr bwMode="auto">
          <a:xfrm>
            <a:off x="1781049" y="4041059"/>
            <a:ext cx="372988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5" name="Shape 225"/>
          <p:cNvSpPr>
            <a:spLocks/>
          </p:cNvSpPr>
          <p:nvPr/>
        </p:nvSpPr>
        <p:spPr bwMode="auto">
          <a:xfrm>
            <a:off x="1706194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6" name="Shape 226"/>
          <p:cNvSpPr>
            <a:spLocks/>
          </p:cNvSpPr>
          <p:nvPr/>
        </p:nvSpPr>
        <p:spPr bwMode="auto">
          <a:xfrm>
            <a:off x="700804" y="4557713"/>
            <a:ext cx="504630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7" name="Shape 227"/>
          <p:cNvSpPr>
            <a:spLocks/>
          </p:cNvSpPr>
          <p:nvPr/>
        </p:nvSpPr>
        <p:spPr bwMode="auto">
          <a:xfrm>
            <a:off x="401383" y="4075510"/>
            <a:ext cx="46978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8" name="Shape 228"/>
          <p:cNvSpPr>
            <a:spLocks/>
          </p:cNvSpPr>
          <p:nvPr/>
        </p:nvSpPr>
        <p:spPr bwMode="auto">
          <a:xfrm>
            <a:off x="-34847" y="4075513"/>
            <a:ext cx="33943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9" name="Shape 229"/>
          <p:cNvSpPr>
            <a:spLocks/>
          </p:cNvSpPr>
          <p:nvPr/>
        </p:nvSpPr>
        <p:spPr bwMode="auto">
          <a:xfrm>
            <a:off x="721455" y="4998244"/>
            <a:ext cx="463330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0" name="Shape 230"/>
          <p:cNvSpPr>
            <a:spLocks/>
          </p:cNvSpPr>
          <p:nvPr/>
        </p:nvSpPr>
        <p:spPr bwMode="auto">
          <a:xfrm>
            <a:off x="3252413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1" name="Shape 231"/>
          <p:cNvSpPr>
            <a:spLocks/>
          </p:cNvSpPr>
          <p:nvPr/>
        </p:nvSpPr>
        <p:spPr bwMode="auto">
          <a:xfrm>
            <a:off x="3252398" y="4029104"/>
            <a:ext cx="38718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2" name="Shape 232"/>
          <p:cNvSpPr>
            <a:spLocks/>
          </p:cNvSpPr>
          <p:nvPr/>
        </p:nvSpPr>
        <p:spPr bwMode="auto">
          <a:xfrm>
            <a:off x="2183739" y="4950650"/>
            <a:ext cx="298133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3" name="Shape 233"/>
          <p:cNvSpPr>
            <a:spLocks/>
          </p:cNvSpPr>
          <p:nvPr/>
        </p:nvSpPr>
        <p:spPr bwMode="auto">
          <a:xfrm>
            <a:off x="3949339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4" name="Shape 234"/>
          <p:cNvSpPr>
            <a:spLocks/>
          </p:cNvSpPr>
          <p:nvPr/>
        </p:nvSpPr>
        <p:spPr bwMode="auto">
          <a:xfrm>
            <a:off x="1360363" y="4780439"/>
            <a:ext cx="323945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5" name="Shape 235"/>
          <p:cNvSpPr>
            <a:spLocks/>
          </p:cNvSpPr>
          <p:nvPr/>
        </p:nvSpPr>
        <p:spPr bwMode="auto">
          <a:xfrm>
            <a:off x="3722131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6" name="Shape 236"/>
          <p:cNvSpPr>
            <a:spLocks/>
          </p:cNvSpPr>
          <p:nvPr/>
        </p:nvSpPr>
        <p:spPr bwMode="auto">
          <a:xfrm>
            <a:off x="91634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7" name="Shape 237"/>
          <p:cNvSpPr>
            <a:spLocks/>
          </p:cNvSpPr>
          <p:nvPr/>
        </p:nvSpPr>
        <p:spPr bwMode="auto">
          <a:xfrm>
            <a:off x="4029385" y="4583908"/>
            <a:ext cx="391057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8" name="Shape 238"/>
          <p:cNvSpPr>
            <a:spLocks/>
          </p:cNvSpPr>
          <p:nvPr/>
        </p:nvSpPr>
        <p:spPr bwMode="auto">
          <a:xfrm>
            <a:off x="2581" y="4900613"/>
            <a:ext cx="180686" cy="37266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9" name="Shape 239"/>
          <p:cNvSpPr>
            <a:spLocks/>
          </p:cNvSpPr>
          <p:nvPr/>
        </p:nvSpPr>
        <p:spPr bwMode="auto">
          <a:xfrm rot="1920548">
            <a:off x="2436678" y="4657728"/>
            <a:ext cx="50075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0" name="Shape 240"/>
          <p:cNvSpPr>
            <a:spLocks/>
          </p:cNvSpPr>
          <p:nvPr/>
        </p:nvSpPr>
        <p:spPr bwMode="auto">
          <a:xfrm>
            <a:off x="3462799" y="4517309"/>
            <a:ext cx="480109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1" name="Shape 241"/>
          <p:cNvSpPr>
            <a:spLocks/>
          </p:cNvSpPr>
          <p:nvPr/>
        </p:nvSpPr>
        <p:spPr bwMode="auto">
          <a:xfrm rot="16200000">
            <a:off x="2883421" y="3981860"/>
            <a:ext cx="280988" cy="358791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2" name="Shape 242"/>
          <p:cNvSpPr>
            <a:spLocks/>
          </p:cNvSpPr>
          <p:nvPr/>
        </p:nvSpPr>
        <p:spPr bwMode="auto">
          <a:xfrm>
            <a:off x="2858775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3" name="Shape 243"/>
          <p:cNvSpPr>
            <a:spLocks/>
          </p:cNvSpPr>
          <p:nvPr/>
        </p:nvSpPr>
        <p:spPr bwMode="auto">
          <a:xfrm>
            <a:off x="259439" y="4957763"/>
            <a:ext cx="385893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4" name="Shape 244"/>
          <p:cNvSpPr>
            <a:spLocks/>
          </p:cNvSpPr>
          <p:nvPr/>
        </p:nvSpPr>
        <p:spPr bwMode="auto">
          <a:xfrm>
            <a:off x="2981328" y="4885137"/>
            <a:ext cx="17552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815" tIns="86815" rIns="86815" bIns="86815" anchor="ctr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84" y="1661841"/>
            <a:ext cx="5301599" cy="1159799"/>
          </a:xfrm>
          <a:prstGeom prst="rect">
            <a:avLst/>
          </a:prstGeom>
        </p:spPr>
        <p:txBody>
          <a:bodyPr lIns="65111" tIns="65111" rIns="65111" bIns="65111" anchor="b"/>
          <a:lstStyle>
            <a:lvl1pPr lvl="0" algn="r" rtl="0">
              <a:spcBef>
                <a:spcPts val="0"/>
              </a:spcBef>
              <a:buSzPct val="100000"/>
              <a:defRPr sz="3500" b="0"/>
            </a:lvl1pPr>
            <a:lvl2pPr lvl="1" algn="r" rtl="0">
              <a:spcBef>
                <a:spcPts val="0"/>
              </a:spcBef>
              <a:buSzPct val="100000"/>
              <a:defRPr sz="3500" b="0"/>
            </a:lvl2pPr>
            <a:lvl3pPr lvl="2" algn="r" rtl="0">
              <a:spcBef>
                <a:spcPts val="0"/>
              </a:spcBef>
              <a:buSzPct val="100000"/>
              <a:defRPr sz="3500" b="0"/>
            </a:lvl3pPr>
            <a:lvl4pPr lvl="3" algn="r" rtl="0">
              <a:spcBef>
                <a:spcPts val="0"/>
              </a:spcBef>
              <a:buSzPct val="100000"/>
              <a:defRPr sz="3500" b="0"/>
            </a:lvl4pPr>
            <a:lvl5pPr lvl="4" algn="r" rtl="0">
              <a:spcBef>
                <a:spcPts val="0"/>
              </a:spcBef>
              <a:buSzPct val="100000"/>
              <a:defRPr sz="3500" b="0"/>
            </a:lvl5pPr>
            <a:lvl6pPr lvl="5" algn="r" rtl="0">
              <a:spcBef>
                <a:spcPts val="0"/>
              </a:spcBef>
              <a:buSzPct val="100000"/>
              <a:defRPr sz="3500" b="0"/>
            </a:lvl6pPr>
            <a:lvl7pPr lvl="6" algn="r" rtl="0">
              <a:spcBef>
                <a:spcPts val="0"/>
              </a:spcBef>
              <a:buSzPct val="100000"/>
              <a:defRPr sz="3500" b="0"/>
            </a:lvl7pPr>
            <a:lvl8pPr lvl="7" algn="r" rtl="0">
              <a:spcBef>
                <a:spcPts val="0"/>
              </a:spcBef>
              <a:buSzPct val="100000"/>
              <a:defRPr sz="3500" b="0"/>
            </a:lvl8pPr>
            <a:lvl9pPr lvl="8" algn="r" rtl="0">
              <a:spcBef>
                <a:spcPts val="0"/>
              </a:spcBef>
              <a:buSzPct val="100000"/>
              <a:defRPr sz="35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943" y="2864229"/>
            <a:ext cx="5301599" cy="784799"/>
          </a:xfrm>
          <a:prstGeom prst="rect">
            <a:avLst/>
          </a:prstGeom>
        </p:spPr>
        <p:txBody>
          <a:bodyPr lIns="65111" tIns="65111" rIns="65111" bIns="65111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8770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1332-3CC0-445E-8CD7-E9E5F6C9AB0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45709"/>
      </p:ext>
    </p:extLst>
  </p:cSld>
  <p:clrMapOvr>
    <a:masterClrMapping/>
  </p:clrMapOvr>
  <p:transition spd="med">
    <p:checke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12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286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4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699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51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01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51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02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9952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03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030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929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498" indent="0">
              <a:buNone/>
              <a:defRPr sz="1000" b="1"/>
            </a:lvl2pPr>
            <a:lvl3pPr marL="456998" indent="0">
              <a:buNone/>
              <a:defRPr sz="900" b="1"/>
            </a:lvl3pPr>
            <a:lvl4pPr marL="685511" indent="0">
              <a:buNone/>
              <a:defRPr sz="800" b="1"/>
            </a:lvl4pPr>
            <a:lvl5pPr marL="914018" indent="0">
              <a:buNone/>
              <a:defRPr sz="800" b="1"/>
            </a:lvl5pPr>
            <a:lvl6pPr marL="1142516" indent="0">
              <a:buNone/>
              <a:defRPr sz="800" b="1"/>
            </a:lvl6pPr>
            <a:lvl7pPr marL="1371022" indent="0">
              <a:buNone/>
              <a:defRPr sz="800" b="1"/>
            </a:lvl7pPr>
            <a:lvl8pPr marL="1599520" indent="0">
              <a:buNone/>
              <a:defRPr sz="800" b="1"/>
            </a:lvl8pPr>
            <a:lvl9pPr marL="182803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498" indent="0">
              <a:buNone/>
              <a:defRPr sz="1000" b="1"/>
            </a:lvl2pPr>
            <a:lvl3pPr marL="456998" indent="0">
              <a:buNone/>
              <a:defRPr sz="900" b="1"/>
            </a:lvl3pPr>
            <a:lvl4pPr marL="685511" indent="0">
              <a:buNone/>
              <a:defRPr sz="800" b="1"/>
            </a:lvl4pPr>
            <a:lvl5pPr marL="914018" indent="0">
              <a:buNone/>
              <a:defRPr sz="800" b="1"/>
            </a:lvl5pPr>
            <a:lvl6pPr marL="1142516" indent="0">
              <a:buNone/>
              <a:defRPr sz="800" b="1"/>
            </a:lvl6pPr>
            <a:lvl7pPr marL="1371022" indent="0">
              <a:buNone/>
              <a:defRPr sz="800" b="1"/>
            </a:lvl7pPr>
            <a:lvl8pPr marL="1599520" indent="0">
              <a:buNone/>
              <a:defRPr sz="800" b="1"/>
            </a:lvl8pPr>
            <a:lvl9pPr marL="182803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378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240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2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7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7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089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26" y="136529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36529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26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498" indent="0">
              <a:buNone/>
              <a:defRPr sz="600"/>
            </a:lvl2pPr>
            <a:lvl3pPr marL="456998" indent="0">
              <a:buNone/>
              <a:defRPr sz="500"/>
            </a:lvl3pPr>
            <a:lvl4pPr marL="685511" indent="0">
              <a:buNone/>
              <a:defRPr sz="500"/>
            </a:lvl4pPr>
            <a:lvl5pPr marL="914018" indent="0">
              <a:buNone/>
              <a:defRPr sz="500"/>
            </a:lvl5pPr>
            <a:lvl6pPr marL="1142516" indent="0">
              <a:buNone/>
              <a:defRPr sz="500"/>
            </a:lvl6pPr>
            <a:lvl7pPr marL="1371022" indent="0">
              <a:buNone/>
              <a:defRPr sz="500"/>
            </a:lvl7pPr>
            <a:lvl8pPr marL="1599520" indent="0">
              <a:buNone/>
              <a:defRPr sz="500"/>
            </a:lvl8pPr>
            <a:lvl9pPr marL="1828034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444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37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498" indent="0">
              <a:buNone/>
              <a:defRPr sz="1400"/>
            </a:lvl2pPr>
            <a:lvl3pPr marL="456998" indent="0">
              <a:buNone/>
              <a:defRPr sz="1200"/>
            </a:lvl3pPr>
            <a:lvl4pPr marL="685511" indent="0">
              <a:buNone/>
              <a:defRPr sz="1000"/>
            </a:lvl4pPr>
            <a:lvl5pPr marL="914018" indent="0">
              <a:buNone/>
              <a:defRPr sz="1000"/>
            </a:lvl5pPr>
            <a:lvl6pPr marL="1142516" indent="0">
              <a:buNone/>
              <a:defRPr sz="1000"/>
            </a:lvl6pPr>
            <a:lvl7pPr marL="1371022" indent="0">
              <a:buNone/>
              <a:defRPr sz="1000"/>
            </a:lvl7pPr>
            <a:lvl8pPr marL="1599520" indent="0">
              <a:buNone/>
              <a:defRPr sz="1000"/>
            </a:lvl8pPr>
            <a:lvl9pPr marL="1828034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498" indent="0">
              <a:buNone/>
              <a:defRPr sz="600"/>
            </a:lvl2pPr>
            <a:lvl3pPr marL="456998" indent="0">
              <a:buNone/>
              <a:defRPr sz="500"/>
            </a:lvl3pPr>
            <a:lvl4pPr marL="685511" indent="0">
              <a:buNone/>
              <a:defRPr sz="500"/>
            </a:lvl4pPr>
            <a:lvl5pPr marL="914018" indent="0">
              <a:buNone/>
              <a:defRPr sz="500"/>
            </a:lvl5pPr>
            <a:lvl6pPr marL="1142516" indent="0">
              <a:buNone/>
              <a:defRPr sz="500"/>
            </a:lvl6pPr>
            <a:lvl7pPr marL="1371022" indent="0">
              <a:buNone/>
              <a:defRPr sz="500"/>
            </a:lvl7pPr>
            <a:lvl8pPr marL="1599520" indent="0">
              <a:buNone/>
              <a:defRPr sz="500"/>
            </a:lvl8pPr>
            <a:lvl9pPr marL="1828034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467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948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5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5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072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764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747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50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885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42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5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315388" y="2072050"/>
            <a:ext cx="23418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24688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4486813" y="2072050"/>
            <a:ext cx="23418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5096113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2315388" y="2975075"/>
            <a:ext cx="23418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2924688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4486813" y="2975075"/>
            <a:ext cx="23418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5096113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539856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09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710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952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111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378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410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83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835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01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943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40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2848475" y="2263275"/>
            <a:ext cx="3447000" cy="8604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420950" y="1603325"/>
            <a:ext cx="63021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26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84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834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0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893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90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43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2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4780212" y="1600200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4780212" y="2042500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ctrTitle" idx="2"/>
          </p:nvPr>
        </p:nvSpPr>
        <p:spPr>
          <a:xfrm>
            <a:off x="4780212" y="3359578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4780212" y="3801878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ctrTitle" idx="4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 idx="5"/>
          </p:nvPr>
        </p:nvSpPr>
        <p:spPr>
          <a:xfrm>
            <a:off x="1172100" y="1600200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1172149" y="2042500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 idx="7"/>
          </p:nvPr>
        </p:nvSpPr>
        <p:spPr>
          <a:xfrm>
            <a:off x="1172100" y="3359578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8"/>
          </p:nvPr>
        </p:nvSpPr>
        <p:spPr>
          <a:xfrm>
            <a:off x="1172149" y="3801878"/>
            <a:ext cx="31917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058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883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HREE COLUMNS 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1041275" y="2841338"/>
            <a:ext cx="24456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1284275" y="3262563"/>
            <a:ext cx="19596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 idx="2"/>
          </p:nvPr>
        </p:nvSpPr>
        <p:spPr>
          <a:xfrm>
            <a:off x="3247389" y="2841338"/>
            <a:ext cx="26268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3580989" y="3262563"/>
            <a:ext cx="19596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ctrTitle" idx="4"/>
          </p:nvPr>
        </p:nvSpPr>
        <p:spPr>
          <a:xfrm>
            <a:off x="5521877" y="2841338"/>
            <a:ext cx="26268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5"/>
          </p:nvPr>
        </p:nvSpPr>
        <p:spPr>
          <a:xfrm>
            <a:off x="5855477" y="3262563"/>
            <a:ext cx="19596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ctrTitle" idx="6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3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648900" y="2853688"/>
            <a:ext cx="28104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09775" y="1712025"/>
            <a:ext cx="5888700" cy="1183800"/>
          </a:xfrm>
          <a:prstGeom prst="rect">
            <a:avLst/>
          </a:prstGeom>
        </p:spPr>
        <p:txBody>
          <a:bodyPr spcFirstLastPara="1" wrap="square" lIns="91341" tIns="91341" rIns="91341" bIns="91341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741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TITLE + SUBTITLE 4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3978050" y="2438625"/>
            <a:ext cx="3097800" cy="577800"/>
          </a:xfrm>
          <a:prstGeom prst="rect">
            <a:avLst/>
          </a:prstGeom>
        </p:spPr>
        <p:txBody>
          <a:bodyPr spcFirstLastPara="1" wrap="square" lIns="91341" tIns="91341" rIns="91341" bIns="9134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33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52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05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35" indent="0" algn="ctr">
              <a:buNone/>
              <a:defRPr sz="1500"/>
            </a:lvl2pPr>
            <a:lvl3pPr marL="684729" indent="0" algn="ctr">
              <a:buNone/>
              <a:defRPr sz="1400"/>
            </a:lvl3pPr>
            <a:lvl4pPr marL="1027094" indent="0" algn="ctr">
              <a:buNone/>
              <a:defRPr sz="1200"/>
            </a:lvl4pPr>
            <a:lvl5pPr marL="1369458" indent="0" algn="ctr">
              <a:buNone/>
              <a:defRPr sz="1200"/>
            </a:lvl5pPr>
            <a:lvl6pPr marL="1711853" indent="0" algn="ctr">
              <a:buNone/>
              <a:defRPr sz="1200"/>
            </a:lvl6pPr>
            <a:lvl7pPr marL="2054186" indent="0" algn="ctr">
              <a:buNone/>
              <a:defRPr sz="1200"/>
            </a:lvl7pPr>
            <a:lvl8pPr marL="2396520" indent="0" algn="ctr">
              <a:buNone/>
              <a:defRPr sz="1200"/>
            </a:lvl8pPr>
            <a:lvl9pPr marL="273885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59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43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8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90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14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35" indent="0">
              <a:buNone/>
              <a:defRPr sz="1500" b="1"/>
            </a:lvl2pPr>
            <a:lvl3pPr marL="684729" indent="0">
              <a:buNone/>
              <a:defRPr sz="1400" b="1"/>
            </a:lvl3pPr>
            <a:lvl4pPr marL="1027094" indent="0">
              <a:buNone/>
              <a:defRPr sz="1200" b="1"/>
            </a:lvl4pPr>
            <a:lvl5pPr marL="1369458" indent="0">
              <a:buNone/>
              <a:defRPr sz="1200" b="1"/>
            </a:lvl5pPr>
            <a:lvl6pPr marL="1711853" indent="0">
              <a:buNone/>
              <a:defRPr sz="1200" b="1"/>
            </a:lvl6pPr>
            <a:lvl7pPr marL="2054186" indent="0">
              <a:buNone/>
              <a:defRPr sz="1200" b="1"/>
            </a:lvl7pPr>
            <a:lvl8pPr marL="2396520" indent="0">
              <a:buNone/>
              <a:defRPr sz="1200" b="1"/>
            </a:lvl8pPr>
            <a:lvl9pPr marL="273885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35" indent="0">
              <a:buNone/>
              <a:defRPr sz="1500" b="1"/>
            </a:lvl2pPr>
            <a:lvl3pPr marL="684729" indent="0">
              <a:buNone/>
              <a:defRPr sz="1400" b="1"/>
            </a:lvl3pPr>
            <a:lvl4pPr marL="1027094" indent="0">
              <a:buNone/>
              <a:defRPr sz="1200" b="1"/>
            </a:lvl4pPr>
            <a:lvl5pPr marL="1369458" indent="0">
              <a:buNone/>
              <a:defRPr sz="1200" b="1"/>
            </a:lvl5pPr>
            <a:lvl6pPr marL="1711853" indent="0">
              <a:buNone/>
              <a:defRPr sz="1200" b="1"/>
            </a:lvl6pPr>
            <a:lvl7pPr marL="2054186" indent="0">
              <a:buNone/>
              <a:defRPr sz="1200" b="1"/>
            </a:lvl7pPr>
            <a:lvl8pPr marL="2396520" indent="0">
              <a:buNone/>
              <a:defRPr sz="1200" b="1"/>
            </a:lvl8pPr>
            <a:lvl9pPr marL="273885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42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65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27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35" indent="0">
              <a:buNone/>
              <a:defRPr sz="1100"/>
            </a:lvl2pPr>
            <a:lvl3pPr marL="684729" indent="0">
              <a:buNone/>
              <a:defRPr sz="900"/>
            </a:lvl3pPr>
            <a:lvl4pPr marL="1027094" indent="0">
              <a:buNone/>
              <a:defRPr sz="800"/>
            </a:lvl4pPr>
            <a:lvl5pPr marL="1369458" indent="0">
              <a:buNone/>
              <a:defRPr sz="800"/>
            </a:lvl5pPr>
            <a:lvl6pPr marL="1711853" indent="0">
              <a:buNone/>
              <a:defRPr sz="800"/>
            </a:lvl6pPr>
            <a:lvl7pPr marL="2054186" indent="0">
              <a:buNone/>
              <a:defRPr sz="800"/>
            </a:lvl7pPr>
            <a:lvl8pPr marL="2396520" indent="0">
              <a:buNone/>
              <a:defRPr sz="800"/>
            </a:lvl8pPr>
            <a:lvl9pPr marL="273885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99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35" indent="0">
              <a:buNone/>
              <a:defRPr sz="2100"/>
            </a:lvl2pPr>
            <a:lvl3pPr marL="684729" indent="0">
              <a:buNone/>
              <a:defRPr sz="1800"/>
            </a:lvl3pPr>
            <a:lvl4pPr marL="1027094" indent="0">
              <a:buNone/>
              <a:defRPr sz="1500"/>
            </a:lvl4pPr>
            <a:lvl5pPr marL="1369458" indent="0">
              <a:buNone/>
              <a:defRPr sz="1500"/>
            </a:lvl5pPr>
            <a:lvl6pPr marL="1711853" indent="0">
              <a:buNone/>
              <a:defRPr sz="1500"/>
            </a:lvl6pPr>
            <a:lvl7pPr marL="2054186" indent="0">
              <a:buNone/>
              <a:defRPr sz="1500"/>
            </a:lvl7pPr>
            <a:lvl8pPr marL="2396520" indent="0">
              <a:buNone/>
              <a:defRPr sz="1500"/>
            </a:lvl8pPr>
            <a:lvl9pPr marL="273885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35" indent="0">
              <a:buNone/>
              <a:defRPr sz="1100"/>
            </a:lvl2pPr>
            <a:lvl3pPr marL="684729" indent="0">
              <a:buNone/>
              <a:defRPr sz="900"/>
            </a:lvl3pPr>
            <a:lvl4pPr marL="1027094" indent="0">
              <a:buNone/>
              <a:defRPr sz="800"/>
            </a:lvl4pPr>
            <a:lvl5pPr marL="1369458" indent="0">
              <a:buNone/>
              <a:defRPr sz="800"/>
            </a:lvl5pPr>
            <a:lvl6pPr marL="1711853" indent="0">
              <a:buNone/>
              <a:defRPr sz="800"/>
            </a:lvl6pPr>
            <a:lvl7pPr marL="2054186" indent="0">
              <a:buNone/>
              <a:defRPr sz="800"/>
            </a:lvl7pPr>
            <a:lvl8pPr marL="2396520" indent="0">
              <a:buNone/>
              <a:defRPr sz="800"/>
            </a:lvl8pPr>
            <a:lvl9pPr marL="273885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83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4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3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667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05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341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174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010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9844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681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48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08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4"/>
          <p:cNvSpPr>
            <a:spLocks/>
          </p:cNvSpPr>
          <p:nvPr/>
        </p:nvSpPr>
        <p:spPr bwMode="auto">
          <a:xfrm>
            <a:off x="4412610" y="4661298"/>
            <a:ext cx="450424" cy="559594"/>
          </a:xfrm>
          <a:custGeom>
            <a:avLst/>
            <a:gdLst>
              <a:gd name="T0" fmla="*/ 2147483646 w 15884"/>
              <a:gd name="T1" fmla="*/ 2147483646 h 19698"/>
              <a:gd name="T2" fmla="*/ 2147483646 w 15884"/>
              <a:gd name="T3" fmla="*/ 2147483646 h 19698"/>
              <a:gd name="T4" fmla="*/ 2147483646 w 15884"/>
              <a:gd name="T5" fmla="*/ 2147483646 h 19698"/>
              <a:gd name="T6" fmla="*/ 2147483646 w 15884"/>
              <a:gd name="T7" fmla="*/ 2147483646 h 19698"/>
              <a:gd name="T8" fmla="*/ 2147483646 w 15884"/>
              <a:gd name="T9" fmla="*/ 2147483646 h 19698"/>
              <a:gd name="T10" fmla="*/ 2147483646 w 15884"/>
              <a:gd name="T11" fmla="*/ 2147483646 h 19698"/>
              <a:gd name="T12" fmla="*/ 2147483646 w 15884"/>
              <a:gd name="T13" fmla="*/ 2147483646 h 19698"/>
              <a:gd name="T14" fmla="*/ 2147483646 w 15884"/>
              <a:gd name="T15" fmla="*/ 2147483646 h 19698"/>
              <a:gd name="T16" fmla="*/ 2147483646 w 15884"/>
              <a:gd name="T17" fmla="*/ 2147483646 h 19698"/>
              <a:gd name="T18" fmla="*/ 2147483646 w 15884"/>
              <a:gd name="T19" fmla="*/ 2147483646 h 19698"/>
              <a:gd name="T20" fmla="*/ 2147483646 w 15884"/>
              <a:gd name="T21" fmla="*/ 2147483646 h 19698"/>
              <a:gd name="T22" fmla="*/ 2147483646 w 15884"/>
              <a:gd name="T23" fmla="*/ 2147483646 h 19698"/>
              <a:gd name="T24" fmla="*/ 2147483646 w 15884"/>
              <a:gd name="T25" fmla="*/ 2147483646 h 19698"/>
              <a:gd name="T26" fmla="*/ 2147483646 w 15884"/>
              <a:gd name="T27" fmla="*/ 2147483646 h 19698"/>
              <a:gd name="T28" fmla="*/ 2147483646 w 15884"/>
              <a:gd name="T29" fmla="*/ 2147483646 h 19698"/>
              <a:gd name="T30" fmla="*/ 2147483646 w 15884"/>
              <a:gd name="T31" fmla="*/ 2147483646 h 19698"/>
              <a:gd name="T32" fmla="*/ 2147483646 w 15884"/>
              <a:gd name="T33" fmla="*/ 2147483646 h 19698"/>
              <a:gd name="T34" fmla="*/ 2147483646 w 15884"/>
              <a:gd name="T35" fmla="*/ 2147483646 h 19698"/>
              <a:gd name="T36" fmla="*/ 2147483646 w 15884"/>
              <a:gd name="T37" fmla="*/ 2147483646 h 19698"/>
              <a:gd name="T38" fmla="*/ 2147483646 w 15884"/>
              <a:gd name="T39" fmla="*/ 2147483646 h 19698"/>
              <a:gd name="T40" fmla="*/ 2147483646 w 15884"/>
              <a:gd name="T41" fmla="*/ 2147483646 h 19698"/>
              <a:gd name="T42" fmla="*/ 2147483646 w 15884"/>
              <a:gd name="T43" fmla="*/ 2147483646 h 19698"/>
              <a:gd name="T44" fmla="*/ 2147483646 w 15884"/>
              <a:gd name="T45" fmla="*/ 2147483646 h 19698"/>
              <a:gd name="T46" fmla="*/ 2147483646 w 15884"/>
              <a:gd name="T47" fmla="*/ 2147483646 h 19698"/>
              <a:gd name="T48" fmla="*/ 2147483646 w 15884"/>
              <a:gd name="T49" fmla="*/ 2147483646 h 19698"/>
              <a:gd name="T50" fmla="*/ 2147483646 w 15884"/>
              <a:gd name="T51" fmla="*/ 2147483646 h 19698"/>
              <a:gd name="T52" fmla="*/ 2147483646 w 15884"/>
              <a:gd name="T53" fmla="*/ 2147483646 h 19698"/>
              <a:gd name="T54" fmla="*/ 2147483646 w 15884"/>
              <a:gd name="T55" fmla="*/ 2147483646 h 19698"/>
              <a:gd name="T56" fmla="*/ 2147483646 w 15884"/>
              <a:gd name="T57" fmla="*/ 2147483646 h 19698"/>
              <a:gd name="T58" fmla="*/ 2147483646 w 15884"/>
              <a:gd name="T59" fmla="*/ 2147483646 h 19698"/>
              <a:gd name="T60" fmla="*/ 2147483646 w 15884"/>
              <a:gd name="T61" fmla="*/ 2147483646 h 19698"/>
              <a:gd name="T62" fmla="*/ 2147483646 w 15884"/>
              <a:gd name="T63" fmla="*/ 2147483646 h 19698"/>
              <a:gd name="T64" fmla="*/ 2147483646 w 15884"/>
              <a:gd name="T65" fmla="*/ 2147483646 h 19698"/>
              <a:gd name="T66" fmla="*/ 2147483646 w 15884"/>
              <a:gd name="T67" fmla="*/ 2147483646 h 19698"/>
              <a:gd name="T68" fmla="*/ 2147483646 w 15884"/>
              <a:gd name="T69" fmla="*/ 2147483646 h 19698"/>
              <a:gd name="T70" fmla="*/ 2147483646 w 15884"/>
              <a:gd name="T71" fmla="*/ 2147483646 h 19698"/>
              <a:gd name="T72" fmla="*/ 2147483646 w 15884"/>
              <a:gd name="T73" fmla="*/ 2147483646 h 19698"/>
              <a:gd name="T74" fmla="*/ 2147483646 w 15884"/>
              <a:gd name="T75" fmla="*/ 2147483646 h 19698"/>
              <a:gd name="T76" fmla="*/ 2147483646 w 15884"/>
              <a:gd name="T77" fmla="*/ 2147483646 h 19698"/>
              <a:gd name="T78" fmla="*/ 2147483646 w 15884"/>
              <a:gd name="T79" fmla="*/ 2147483646 h 19698"/>
              <a:gd name="T80" fmla="*/ 2147483646 w 15884"/>
              <a:gd name="T81" fmla="*/ 2147483646 h 19698"/>
              <a:gd name="T82" fmla="*/ 2147483646 w 15884"/>
              <a:gd name="T83" fmla="*/ 2147483646 h 19698"/>
              <a:gd name="T84" fmla="*/ 2147483646 w 15884"/>
              <a:gd name="T85" fmla="*/ 2147483646 h 19698"/>
              <a:gd name="T86" fmla="*/ 2147483646 w 15884"/>
              <a:gd name="T87" fmla="*/ 2147483646 h 19698"/>
              <a:gd name="T88" fmla="*/ 2147483646 w 15884"/>
              <a:gd name="T89" fmla="*/ 2147483646 h 19698"/>
              <a:gd name="T90" fmla="*/ 2147483646 w 15884"/>
              <a:gd name="T91" fmla="*/ 2147483646 h 19698"/>
              <a:gd name="T92" fmla="*/ 2147483646 w 15884"/>
              <a:gd name="T93" fmla="*/ 2147483646 h 19698"/>
              <a:gd name="T94" fmla="*/ 2147483646 w 15884"/>
              <a:gd name="T95" fmla="*/ 2147483646 h 19698"/>
              <a:gd name="T96" fmla="*/ 2147483646 w 15884"/>
              <a:gd name="T97" fmla="*/ 2147483646 h 19698"/>
              <a:gd name="T98" fmla="*/ 2147483646 w 15884"/>
              <a:gd name="T99" fmla="*/ 2147483646 h 19698"/>
              <a:gd name="T100" fmla="*/ 2147483646 w 15884"/>
              <a:gd name="T101" fmla="*/ 2147483646 h 19698"/>
              <a:gd name="T102" fmla="*/ 2147483646 w 15884"/>
              <a:gd name="T103" fmla="*/ 2147483646 h 19698"/>
              <a:gd name="T104" fmla="*/ 2147483646 w 15884"/>
              <a:gd name="T105" fmla="*/ 2147483646 h 19698"/>
              <a:gd name="T106" fmla="*/ 2147483646 w 15884"/>
              <a:gd name="T107" fmla="*/ 2147483646 h 19698"/>
              <a:gd name="T108" fmla="*/ 2147483646 w 15884"/>
              <a:gd name="T109" fmla="*/ 2147483646 h 19698"/>
              <a:gd name="T110" fmla="*/ 2147483646 w 15884"/>
              <a:gd name="T111" fmla="*/ 2147483646 h 19698"/>
              <a:gd name="T112" fmla="*/ 2147483646 w 15884"/>
              <a:gd name="T113" fmla="*/ 2147483646 h 19698"/>
              <a:gd name="T114" fmla="*/ 2147483646 w 15884"/>
              <a:gd name="T115" fmla="*/ 2147483646 h 19698"/>
              <a:gd name="T116" fmla="*/ 2147483646 w 15884"/>
              <a:gd name="T117" fmla="*/ 2147483646 h 19698"/>
              <a:gd name="T118" fmla="*/ 2147483646 w 15884"/>
              <a:gd name="T119" fmla="*/ 2147483646 h 19698"/>
              <a:gd name="T120" fmla="*/ 2147483646 w 15884"/>
              <a:gd name="T121" fmla="*/ 2147483646 h 19698"/>
              <a:gd name="T122" fmla="*/ 2147483646 w 15884"/>
              <a:gd name="T123" fmla="*/ 2147483646 h 19698"/>
              <a:gd name="T124" fmla="*/ 2147483646 w 15884"/>
              <a:gd name="T125" fmla="*/ 2147483646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hape 195"/>
          <p:cNvSpPr>
            <a:spLocks/>
          </p:cNvSpPr>
          <p:nvPr/>
        </p:nvSpPr>
        <p:spPr bwMode="auto">
          <a:xfrm>
            <a:off x="3968638" y="4000529"/>
            <a:ext cx="443972" cy="504825"/>
          </a:xfrm>
          <a:custGeom>
            <a:avLst/>
            <a:gdLst>
              <a:gd name="T0" fmla="*/ 2147483646 w 15627"/>
              <a:gd name="T1" fmla="*/ 2147483646 h 17792"/>
              <a:gd name="T2" fmla="*/ 2147483646 w 15627"/>
              <a:gd name="T3" fmla="*/ 2147483646 h 17792"/>
              <a:gd name="T4" fmla="*/ 2147483646 w 15627"/>
              <a:gd name="T5" fmla="*/ 2147483646 h 17792"/>
              <a:gd name="T6" fmla="*/ 2147483646 w 15627"/>
              <a:gd name="T7" fmla="*/ 2147483646 h 17792"/>
              <a:gd name="T8" fmla="*/ 2147483646 w 15627"/>
              <a:gd name="T9" fmla="*/ 2147483646 h 17792"/>
              <a:gd name="T10" fmla="*/ 2147483646 w 15627"/>
              <a:gd name="T11" fmla="*/ 2147483646 h 17792"/>
              <a:gd name="T12" fmla="*/ 2147483646 w 15627"/>
              <a:gd name="T13" fmla="*/ 2147483646 h 17792"/>
              <a:gd name="T14" fmla="*/ 2147483646 w 15627"/>
              <a:gd name="T15" fmla="*/ 2147483646 h 17792"/>
              <a:gd name="T16" fmla="*/ 2147483646 w 15627"/>
              <a:gd name="T17" fmla="*/ 2147483646 h 17792"/>
              <a:gd name="T18" fmla="*/ 2147483646 w 15627"/>
              <a:gd name="T19" fmla="*/ 2147483646 h 17792"/>
              <a:gd name="T20" fmla="*/ 2147483646 w 15627"/>
              <a:gd name="T21" fmla="*/ 2147483646 h 17792"/>
              <a:gd name="T22" fmla="*/ 2147483646 w 15627"/>
              <a:gd name="T23" fmla="*/ 2147483646 h 17792"/>
              <a:gd name="T24" fmla="*/ 2147483646 w 15627"/>
              <a:gd name="T25" fmla="*/ 2147483646 h 17792"/>
              <a:gd name="T26" fmla="*/ 2147483646 w 15627"/>
              <a:gd name="T27" fmla="*/ 2147483646 h 17792"/>
              <a:gd name="T28" fmla="*/ 2147483646 w 15627"/>
              <a:gd name="T29" fmla="*/ 2147483646 h 17792"/>
              <a:gd name="T30" fmla="*/ 2147483646 w 15627"/>
              <a:gd name="T31" fmla="*/ 2147483646 h 17792"/>
              <a:gd name="T32" fmla="*/ 2147483646 w 15627"/>
              <a:gd name="T33" fmla="*/ 2147483646 h 17792"/>
              <a:gd name="T34" fmla="*/ 2147483646 w 15627"/>
              <a:gd name="T35" fmla="*/ 2147483646 h 17792"/>
              <a:gd name="T36" fmla="*/ 2147483646 w 15627"/>
              <a:gd name="T37" fmla="*/ 2147483646 h 17792"/>
              <a:gd name="T38" fmla="*/ 2147483646 w 15627"/>
              <a:gd name="T39" fmla="*/ 2147483646 h 17792"/>
              <a:gd name="T40" fmla="*/ 2147483646 w 15627"/>
              <a:gd name="T41" fmla="*/ 2147483646 h 17792"/>
              <a:gd name="T42" fmla="*/ 2147483646 w 15627"/>
              <a:gd name="T43" fmla="*/ 2147483646 h 17792"/>
              <a:gd name="T44" fmla="*/ 2147483646 w 15627"/>
              <a:gd name="T45" fmla="*/ 2147483646 h 17792"/>
              <a:gd name="T46" fmla="*/ 2147483646 w 15627"/>
              <a:gd name="T47" fmla="*/ 2147483646 h 17792"/>
              <a:gd name="T48" fmla="*/ 2147483646 w 15627"/>
              <a:gd name="T49" fmla="*/ 2147483646 h 17792"/>
              <a:gd name="T50" fmla="*/ 2147483646 w 15627"/>
              <a:gd name="T51" fmla="*/ 2147483646 h 17792"/>
              <a:gd name="T52" fmla="*/ 2147483646 w 15627"/>
              <a:gd name="T53" fmla="*/ 2147483646 h 17792"/>
              <a:gd name="T54" fmla="*/ 2147483646 w 15627"/>
              <a:gd name="T55" fmla="*/ 2147483646 h 17792"/>
              <a:gd name="T56" fmla="*/ 2147483646 w 15627"/>
              <a:gd name="T57" fmla="*/ 2147483646 h 17792"/>
              <a:gd name="T58" fmla="*/ 2147483646 w 15627"/>
              <a:gd name="T59" fmla="*/ 2147483646 h 17792"/>
              <a:gd name="T60" fmla="*/ 2147483646 w 15627"/>
              <a:gd name="T61" fmla="*/ 2147483646 h 17792"/>
              <a:gd name="T62" fmla="*/ 2147483646 w 15627"/>
              <a:gd name="T63" fmla="*/ 2147483646 h 17792"/>
              <a:gd name="T64" fmla="*/ 2147483646 w 15627"/>
              <a:gd name="T65" fmla="*/ 2147483646 h 17792"/>
              <a:gd name="T66" fmla="*/ 2147483646 w 15627"/>
              <a:gd name="T67" fmla="*/ 2147483646 h 17792"/>
              <a:gd name="T68" fmla="*/ 2147483646 w 15627"/>
              <a:gd name="T69" fmla="*/ 2147483646 h 17792"/>
              <a:gd name="T70" fmla="*/ 2147483646 w 15627"/>
              <a:gd name="T71" fmla="*/ 2147483646 h 17792"/>
              <a:gd name="T72" fmla="*/ 2147483646 w 15627"/>
              <a:gd name="T73" fmla="*/ 2147483646 h 17792"/>
              <a:gd name="T74" fmla="*/ 2147483646 w 15627"/>
              <a:gd name="T75" fmla="*/ 2147483646 h 17792"/>
              <a:gd name="T76" fmla="*/ 2147483646 w 15627"/>
              <a:gd name="T77" fmla="*/ 2147483646 h 17792"/>
              <a:gd name="T78" fmla="*/ 2147483646 w 15627"/>
              <a:gd name="T79" fmla="*/ 2147483646 h 17792"/>
              <a:gd name="T80" fmla="*/ 2147483646 w 15627"/>
              <a:gd name="T81" fmla="*/ 2147483646 h 17792"/>
              <a:gd name="T82" fmla="*/ 2147483646 w 15627"/>
              <a:gd name="T83" fmla="*/ 2147483646 h 17792"/>
              <a:gd name="T84" fmla="*/ 2147483646 w 15627"/>
              <a:gd name="T85" fmla="*/ 2147483646 h 17792"/>
              <a:gd name="T86" fmla="*/ 2147483646 w 15627"/>
              <a:gd name="T87" fmla="*/ 2147483646 h 17792"/>
              <a:gd name="T88" fmla="*/ 2147483646 w 15627"/>
              <a:gd name="T89" fmla="*/ 2147483646 h 17792"/>
              <a:gd name="T90" fmla="*/ 2147483646 w 15627"/>
              <a:gd name="T91" fmla="*/ 2147483646 h 17792"/>
              <a:gd name="T92" fmla="*/ 2147483646 w 15627"/>
              <a:gd name="T93" fmla="*/ 2147483646 h 17792"/>
              <a:gd name="T94" fmla="*/ 2147483646 w 15627"/>
              <a:gd name="T95" fmla="*/ 2147483646 h 17792"/>
              <a:gd name="T96" fmla="*/ 2147483646 w 15627"/>
              <a:gd name="T97" fmla="*/ 2147483646 h 17792"/>
              <a:gd name="T98" fmla="*/ 2147483646 w 15627"/>
              <a:gd name="T99" fmla="*/ 2147483646 h 17792"/>
              <a:gd name="T100" fmla="*/ 2147483646 w 15627"/>
              <a:gd name="T101" fmla="*/ 2147483646 h 17792"/>
              <a:gd name="T102" fmla="*/ 2147483646 w 15627"/>
              <a:gd name="T103" fmla="*/ 2147483646 h 17792"/>
              <a:gd name="T104" fmla="*/ 2147483646 w 15627"/>
              <a:gd name="T105" fmla="*/ 2147483646 h 17792"/>
              <a:gd name="T106" fmla="*/ 2147483646 w 15627"/>
              <a:gd name="T107" fmla="*/ 2147483646 h 17792"/>
              <a:gd name="T108" fmla="*/ 2147483646 w 15627"/>
              <a:gd name="T109" fmla="*/ 2147483646 h 17792"/>
              <a:gd name="T110" fmla="*/ 2147483646 w 15627"/>
              <a:gd name="T111" fmla="*/ 2147483646 h 17792"/>
              <a:gd name="T112" fmla="*/ 2147483646 w 15627"/>
              <a:gd name="T113" fmla="*/ 2147483646 h 17792"/>
              <a:gd name="T114" fmla="*/ 2147483646 w 15627"/>
              <a:gd name="T115" fmla="*/ 2147483646 h 17792"/>
              <a:gd name="T116" fmla="*/ 2147483646 w 15627"/>
              <a:gd name="T117" fmla="*/ 2147483646 h 17792"/>
              <a:gd name="T118" fmla="*/ 2147483646 w 15627"/>
              <a:gd name="T119" fmla="*/ 2147483646 h 17792"/>
              <a:gd name="T120" fmla="*/ 2147483646 w 15627"/>
              <a:gd name="T121" fmla="*/ 2147483646 h 17792"/>
              <a:gd name="T122" fmla="*/ 2147483646 w 15627"/>
              <a:gd name="T123" fmla="*/ 2147483646 h 17792"/>
              <a:gd name="T124" fmla="*/ 2147483646 w 15627"/>
              <a:gd name="T125" fmla="*/ 21474836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hape 196"/>
          <p:cNvSpPr>
            <a:spLocks/>
          </p:cNvSpPr>
          <p:nvPr/>
        </p:nvSpPr>
        <p:spPr bwMode="auto">
          <a:xfrm>
            <a:off x="6284001" y="4210079"/>
            <a:ext cx="20908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hape 197"/>
          <p:cNvSpPr>
            <a:spLocks/>
          </p:cNvSpPr>
          <p:nvPr/>
        </p:nvSpPr>
        <p:spPr bwMode="auto">
          <a:xfrm>
            <a:off x="5747133" y="4043365"/>
            <a:ext cx="41299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Shape 198"/>
          <p:cNvSpPr>
            <a:spLocks/>
          </p:cNvSpPr>
          <p:nvPr/>
        </p:nvSpPr>
        <p:spPr bwMode="auto">
          <a:xfrm>
            <a:off x="7063531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hape 199"/>
          <p:cNvSpPr>
            <a:spLocks/>
          </p:cNvSpPr>
          <p:nvPr/>
        </p:nvSpPr>
        <p:spPr bwMode="auto">
          <a:xfrm>
            <a:off x="8742619" y="4167289"/>
            <a:ext cx="495596" cy="339329"/>
          </a:xfrm>
          <a:custGeom>
            <a:avLst/>
            <a:gdLst>
              <a:gd name="T0" fmla="*/ 2147483646 w 17461"/>
              <a:gd name="T1" fmla="*/ 2147483646 h 11995"/>
              <a:gd name="T2" fmla="*/ 2147483646 w 17461"/>
              <a:gd name="T3" fmla="*/ 2147483646 h 11995"/>
              <a:gd name="T4" fmla="*/ 2147483646 w 17461"/>
              <a:gd name="T5" fmla="*/ 2147483646 h 11995"/>
              <a:gd name="T6" fmla="*/ 2147483646 w 17461"/>
              <a:gd name="T7" fmla="*/ 2147483646 h 11995"/>
              <a:gd name="T8" fmla="*/ 2147483646 w 17461"/>
              <a:gd name="T9" fmla="*/ 2147483646 h 11995"/>
              <a:gd name="T10" fmla="*/ 2147483646 w 17461"/>
              <a:gd name="T11" fmla="*/ 2147483646 h 11995"/>
              <a:gd name="T12" fmla="*/ 2147483646 w 17461"/>
              <a:gd name="T13" fmla="*/ 2147483646 h 11995"/>
              <a:gd name="T14" fmla="*/ 2147483646 w 17461"/>
              <a:gd name="T15" fmla="*/ 2147483646 h 11995"/>
              <a:gd name="T16" fmla="*/ 2147483646 w 17461"/>
              <a:gd name="T17" fmla="*/ 2147483646 h 11995"/>
              <a:gd name="T18" fmla="*/ 2147483646 w 17461"/>
              <a:gd name="T19" fmla="*/ 2147483646 h 11995"/>
              <a:gd name="T20" fmla="*/ 2147483646 w 17461"/>
              <a:gd name="T21" fmla="*/ 2147483646 h 11995"/>
              <a:gd name="T22" fmla="*/ 2147483646 w 17461"/>
              <a:gd name="T23" fmla="*/ 2147483646 h 11995"/>
              <a:gd name="T24" fmla="*/ 2147483646 w 17461"/>
              <a:gd name="T25" fmla="*/ 2147483646 h 11995"/>
              <a:gd name="T26" fmla="*/ 2147483646 w 17461"/>
              <a:gd name="T27" fmla="*/ 2147483646 h 11995"/>
              <a:gd name="T28" fmla="*/ 2147483646 w 17461"/>
              <a:gd name="T29" fmla="*/ 2147483646 h 11995"/>
              <a:gd name="T30" fmla="*/ 2147483646 w 17461"/>
              <a:gd name="T31" fmla="*/ 2147483646 h 11995"/>
              <a:gd name="T32" fmla="*/ 2147483646 w 17461"/>
              <a:gd name="T33" fmla="*/ 2147483646 h 11995"/>
              <a:gd name="T34" fmla="*/ 2147483646 w 17461"/>
              <a:gd name="T35" fmla="*/ 2147483646 h 11995"/>
              <a:gd name="T36" fmla="*/ 2147483646 w 17461"/>
              <a:gd name="T37" fmla="*/ 2147483646 h 11995"/>
              <a:gd name="T38" fmla="*/ 2147483646 w 17461"/>
              <a:gd name="T39" fmla="*/ 2147483646 h 11995"/>
              <a:gd name="T40" fmla="*/ 2147483646 w 17461"/>
              <a:gd name="T41" fmla="*/ 2147483646 h 11995"/>
              <a:gd name="T42" fmla="*/ 2147483646 w 17461"/>
              <a:gd name="T43" fmla="*/ 2147483646 h 11995"/>
              <a:gd name="T44" fmla="*/ 2147483646 w 17461"/>
              <a:gd name="T45" fmla="*/ 2147483646 h 11995"/>
              <a:gd name="T46" fmla="*/ 2147483646 w 17461"/>
              <a:gd name="T47" fmla="*/ 2147483646 h 11995"/>
              <a:gd name="T48" fmla="*/ 2147483646 w 17461"/>
              <a:gd name="T49" fmla="*/ 2147483646 h 11995"/>
              <a:gd name="T50" fmla="*/ 2147483646 w 17461"/>
              <a:gd name="T51" fmla="*/ 2147483646 h 11995"/>
              <a:gd name="T52" fmla="*/ 2147483646 w 17461"/>
              <a:gd name="T53" fmla="*/ 2147483646 h 11995"/>
              <a:gd name="T54" fmla="*/ 2147483646 w 17461"/>
              <a:gd name="T55" fmla="*/ 2147483646 h 11995"/>
              <a:gd name="T56" fmla="*/ 2147483646 w 17461"/>
              <a:gd name="T57" fmla="*/ 2147483646 h 11995"/>
              <a:gd name="T58" fmla="*/ 2147483646 w 17461"/>
              <a:gd name="T59" fmla="*/ 2147483646 h 11995"/>
              <a:gd name="T60" fmla="*/ 2147483646 w 17461"/>
              <a:gd name="T61" fmla="*/ 2147483646 h 11995"/>
              <a:gd name="T62" fmla="*/ 2147483646 w 17461"/>
              <a:gd name="T63" fmla="*/ 2147483646 h 11995"/>
              <a:gd name="T64" fmla="*/ 2147483646 w 17461"/>
              <a:gd name="T65" fmla="*/ 2147483646 h 11995"/>
              <a:gd name="T66" fmla="*/ 2147483646 w 17461"/>
              <a:gd name="T67" fmla="*/ 2147483646 h 11995"/>
              <a:gd name="T68" fmla="*/ 2147483646 w 17461"/>
              <a:gd name="T69" fmla="*/ 2147483646 h 11995"/>
              <a:gd name="T70" fmla="*/ 2147483646 w 17461"/>
              <a:gd name="T71" fmla="*/ 2147483646 h 11995"/>
              <a:gd name="T72" fmla="*/ 2147483646 w 17461"/>
              <a:gd name="T73" fmla="*/ 2147483646 h 11995"/>
              <a:gd name="T74" fmla="*/ 2147483646 w 17461"/>
              <a:gd name="T75" fmla="*/ 2147483646 h 11995"/>
              <a:gd name="T76" fmla="*/ 2147483646 w 17461"/>
              <a:gd name="T77" fmla="*/ 2147483646 h 11995"/>
              <a:gd name="T78" fmla="*/ 2147483646 w 17461"/>
              <a:gd name="T79" fmla="*/ 2147483646 h 11995"/>
              <a:gd name="T80" fmla="*/ 2147483646 w 17461"/>
              <a:gd name="T81" fmla="*/ 2147483646 h 11995"/>
              <a:gd name="T82" fmla="*/ 2147483646 w 17461"/>
              <a:gd name="T83" fmla="*/ 2147483646 h 11995"/>
              <a:gd name="T84" fmla="*/ 2147483646 w 17461"/>
              <a:gd name="T85" fmla="*/ 2147483646 h 11995"/>
              <a:gd name="T86" fmla="*/ 2147483646 w 17461"/>
              <a:gd name="T87" fmla="*/ 2147483646 h 11995"/>
              <a:gd name="T88" fmla="*/ 2147483646 w 17461"/>
              <a:gd name="T89" fmla="*/ 2147483646 h 11995"/>
              <a:gd name="T90" fmla="*/ 2147483646 w 17461"/>
              <a:gd name="T91" fmla="*/ 2147483646 h 11995"/>
              <a:gd name="T92" fmla="*/ 2147483646 w 17461"/>
              <a:gd name="T93" fmla="*/ 2147483646 h 11995"/>
              <a:gd name="T94" fmla="*/ 2147483646 w 17461"/>
              <a:gd name="T95" fmla="*/ 2147483646 h 11995"/>
              <a:gd name="T96" fmla="*/ 2147483646 w 17461"/>
              <a:gd name="T97" fmla="*/ 2147483646 h 11995"/>
              <a:gd name="T98" fmla="*/ 2147483646 w 17461"/>
              <a:gd name="T99" fmla="*/ 2147483646 h 11995"/>
              <a:gd name="T100" fmla="*/ 2147483646 w 17461"/>
              <a:gd name="T101" fmla="*/ 2147483646 h 11995"/>
              <a:gd name="T102" fmla="*/ 2147483646 w 17461"/>
              <a:gd name="T103" fmla="*/ 2147483646 h 11995"/>
              <a:gd name="T104" fmla="*/ 2147483646 w 17461"/>
              <a:gd name="T105" fmla="*/ 2147483646 h 11995"/>
              <a:gd name="T106" fmla="*/ 2147483646 w 17461"/>
              <a:gd name="T107" fmla="*/ 2147483646 h 11995"/>
              <a:gd name="T108" fmla="*/ 2147483646 w 17461"/>
              <a:gd name="T109" fmla="*/ 2147483646 h 11995"/>
              <a:gd name="T110" fmla="*/ 2147483646 w 17461"/>
              <a:gd name="T111" fmla="*/ 2147483646 h 11995"/>
              <a:gd name="T112" fmla="*/ 2147483646 w 17461"/>
              <a:gd name="T113" fmla="*/ 2147483646 h 11995"/>
              <a:gd name="T114" fmla="*/ 2147483646 w 17461"/>
              <a:gd name="T115" fmla="*/ 2147483646 h 11995"/>
              <a:gd name="T116" fmla="*/ 2147483646 w 17461"/>
              <a:gd name="T117" fmla="*/ 2147483646 h 11995"/>
              <a:gd name="T118" fmla="*/ 2147483646 w 17461"/>
              <a:gd name="T119" fmla="*/ 2147483646 h 11995"/>
              <a:gd name="T120" fmla="*/ 2147483646 w 17461"/>
              <a:gd name="T121" fmla="*/ 2147483646 h 11995"/>
              <a:gd name="T122" fmla="*/ 2147483646 w 17461"/>
              <a:gd name="T123" fmla="*/ 2147483646 h 11995"/>
              <a:gd name="T124" fmla="*/ 2147483646 w 17461"/>
              <a:gd name="T125" fmla="*/ 2147483646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0" name="Shape 200"/>
          <p:cNvSpPr>
            <a:spLocks/>
          </p:cNvSpPr>
          <p:nvPr/>
        </p:nvSpPr>
        <p:spPr bwMode="auto">
          <a:xfrm>
            <a:off x="6582133" y="4041083"/>
            <a:ext cx="371697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1" name="Shape 201"/>
          <p:cNvSpPr>
            <a:spLocks/>
          </p:cNvSpPr>
          <p:nvPr/>
        </p:nvSpPr>
        <p:spPr bwMode="auto">
          <a:xfrm>
            <a:off x="6507277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Shape 202"/>
          <p:cNvSpPr>
            <a:spLocks/>
          </p:cNvSpPr>
          <p:nvPr/>
        </p:nvSpPr>
        <p:spPr bwMode="auto">
          <a:xfrm>
            <a:off x="5500686" y="4557713"/>
            <a:ext cx="504631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Shape 203"/>
          <p:cNvSpPr>
            <a:spLocks/>
          </p:cNvSpPr>
          <p:nvPr/>
        </p:nvSpPr>
        <p:spPr bwMode="auto">
          <a:xfrm>
            <a:off x="5201176" y="4075510"/>
            <a:ext cx="47107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Shape 204"/>
          <p:cNvSpPr>
            <a:spLocks/>
          </p:cNvSpPr>
          <p:nvPr/>
        </p:nvSpPr>
        <p:spPr bwMode="auto">
          <a:xfrm>
            <a:off x="4764946" y="4075513"/>
            <a:ext cx="34072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Shape 205"/>
          <p:cNvSpPr>
            <a:spLocks/>
          </p:cNvSpPr>
          <p:nvPr/>
        </p:nvSpPr>
        <p:spPr bwMode="auto">
          <a:xfrm>
            <a:off x="5521336" y="4998244"/>
            <a:ext cx="463331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Shape 206"/>
          <p:cNvSpPr>
            <a:spLocks/>
          </p:cNvSpPr>
          <p:nvPr/>
        </p:nvSpPr>
        <p:spPr bwMode="auto">
          <a:xfrm>
            <a:off x="8052221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Shape 207"/>
          <p:cNvSpPr>
            <a:spLocks/>
          </p:cNvSpPr>
          <p:nvPr/>
        </p:nvSpPr>
        <p:spPr bwMode="auto">
          <a:xfrm>
            <a:off x="8052225" y="4029104"/>
            <a:ext cx="38847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Shape 208"/>
          <p:cNvSpPr>
            <a:spLocks/>
          </p:cNvSpPr>
          <p:nvPr/>
        </p:nvSpPr>
        <p:spPr bwMode="auto">
          <a:xfrm>
            <a:off x="6984820" y="4950650"/>
            <a:ext cx="296841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Shape 209"/>
          <p:cNvSpPr>
            <a:spLocks/>
          </p:cNvSpPr>
          <p:nvPr/>
        </p:nvSpPr>
        <p:spPr bwMode="auto">
          <a:xfrm>
            <a:off x="8750475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0" name="Shape 210"/>
          <p:cNvSpPr>
            <a:spLocks/>
          </p:cNvSpPr>
          <p:nvPr/>
        </p:nvSpPr>
        <p:spPr bwMode="auto">
          <a:xfrm>
            <a:off x="6160101" y="4780463"/>
            <a:ext cx="323944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1" name="Shape 211"/>
          <p:cNvSpPr>
            <a:spLocks/>
          </p:cNvSpPr>
          <p:nvPr/>
        </p:nvSpPr>
        <p:spPr bwMode="auto">
          <a:xfrm>
            <a:off x="8521927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" name="Shape 212"/>
          <p:cNvSpPr>
            <a:spLocks/>
          </p:cNvSpPr>
          <p:nvPr/>
        </p:nvSpPr>
        <p:spPr bwMode="auto">
          <a:xfrm>
            <a:off x="4892718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3" name="Shape 213"/>
          <p:cNvSpPr>
            <a:spLocks/>
          </p:cNvSpPr>
          <p:nvPr/>
        </p:nvSpPr>
        <p:spPr bwMode="auto">
          <a:xfrm>
            <a:off x="8829203" y="4583908"/>
            <a:ext cx="391055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4" name="Shape 214"/>
          <p:cNvSpPr>
            <a:spLocks/>
          </p:cNvSpPr>
          <p:nvPr/>
        </p:nvSpPr>
        <p:spPr bwMode="auto">
          <a:xfrm>
            <a:off x="4488757" y="4206481"/>
            <a:ext cx="180686" cy="37385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5" name="Shape 215"/>
          <p:cNvSpPr>
            <a:spLocks/>
          </p:cNvSpPr>
          <p:nvPr/>
        </p:nvSpPr>
        <p:spPr bwMode="auto">
          <a:xfrm rot="1920548">
            <a:off x="7236556" y="4657728"/>
            <a:ext cx="50204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6" name="Shape 216"/>
          <p:cNvSpPr>
            <a:spLocks/>
          </p:cNvSpPr>
          <p:nvPr/>
        </p:nvSpPr>
        <p:spPr bwMode="auto">
          <a:xfrm>
            <a:off x="8263914" y="4517333"/>
            <a:ext cx="478817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7" name="Shape 217"/>
          <p:cNvSpPr>
            <a:spLocks/>
          </p:cNvSpPr>
          <p:nvPr/>
        </p:nvSpPr>
        <p:spPr bwMode="auto">
          <a:xfrm rot="16200000">
            <a:off x="7683856" y="3982486"/>
            <a:ext cx="280988" cy="357500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8" name="Shape 218"/>
          <p:cNvSpPr>
            <a:spLocks/>
          </p:cNvSpPr>
          <p:nvPr/>
        </p:nvSpPr>
        <p:spPr bwMode="auto">
          <a:xfrm>
            <a:off x="7659895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9" name="Shape 219"/>
          <p:cNvSpPr>
            <a:spLocks/>
          </p:cNvSpPr>
          <p:nvPr/>
        </p:nvSpPr>
        <p:spPr bwMode="auto">
          <a:xfrm>
            <a:off x="5059209" y="4957763"/>
            <a:ext cx="385894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0" name="Shape 220"/>
          <p:cNvSpPr>
            <a:spLocks/>
          </p:cNvSpPr>
          <p:nvPr/>
        </p:nvSpPr>
        <p:spPr bwMode="auto">
          <a:xfrm>
            <a:off x="7782470" y="4885137"/>
            <a:ext cx="17423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1" name="Shape 221"/>
          <p:cNvSpPr>
            <a:spLocks/>
          </p:cNvSpPr>
          <p:nvPr/>
        </p:nvSpPr>
        <p:spPr bwMode="auto">
          <a:xfrm>
            <a:off x="1482918" y="4210079"/>
            <a:ext cx="21037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2" name="Shape 222"/>
          <p:cNvSpPr>
            <a:spLocks/>
          </p:cNvSpPr>
          <p:nvPr/>
        </p:nvSpPr>
        <p:spPr bwMode="auto">
          <a:xfrm>
            <a:off x="946090" y="4043365"/>
            <a:ext cx="41428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3" name="Shape 223"/>
          <p:cNvSpPr>
            <a:spLocks/>
          </p:cNvSpPr>
          <p:nvPr/>
        </p:nvSpPr>
        <p:spPr bwMode="auto">
          <a:xfrm>
            <a:off x="2262448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4" name="Shape 224"/>
          <p:cNvSpPr>
            <a:spLocks/>
          </p:cNvSpPr>
          <p:nvPr/>
        </p:nvSpPr>
        <p:spPr bwMode="auto">
          <a:xfrm>
            <a:off x="1781049" y="4041083"/>
            <a:ext cx="372988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5" name="Shape 225"/>
          <p:cNvSpPr>
            <a:spLocks/>
          </p:cNvSpPr>
          <p:nvPr/>
        </p:nvSpPr>
        <p:spPr bwMode="auto">
          <a:xfrm>
            <a:off x="1706194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6" name="Shape 226"/>
          <p:cNvSpPr>
            <a:spLocks/>
          </p:cNvSpPr>
          <p:nvPr/>
        </p:nvSpPr>
        <p:spPr bwMode="auto">
          <a:xfrm>
            <a:off x="700804" y="4557713"/>
            <a:ext cx="504630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7" name="Shape 227"/>
          <p:cNvSpPr>
            <a:spLocks/>
          </p:cNvSpPr>
          <p:nvPr/>
        </p:nvSpPr>
        <p:spPr bwMode="auto">
          <a:xfrm>
            <a:off x="401383" y="4075510"/>
            <a:ext cx="46978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8" name="Shape 228"/>
          <p:cNvSpPr>
            <a:spLocks/>
          </p:cNvSpPr>
          <p:nvPr/>
        </p:nvSpPr>
        <p:spPr bwMode="auto">
          <a:xfrm>
            <a:off x="-34847" y="4075513"/>
            <a:ext cx="33943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9" name="Shape 229"/>
          <p:cNvSpPr>
            <a:spLocks/>
          </p:cNvSpPr>
          <p:nvPr/>
        </p:nvSpPr>
        <p:spPr bwMode="auto">
          <a:xfrm>
            <a:off x="721455" y="4998244"/>
            <a:ext cx="463330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0" name="Shape 230"/>
          <p:cNvSpPr>
            <a:spLocks/>
          </p:cNvSpPr>
          <p:nvPr/>
        </p:nvSpPr>
        <p:spPr bwMode="auto">
          <a:xfrm>
            <a:off x="3252437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1" name="Shape 231"/>
          <p:cNvSpPr>
            <a:spLocks/>
          </p:cNvSpPr>
          <p:nvPr/>
        </p:nvSpPr>
        <p:spPr bwMode="auto">
          <a:xfrm>
            <a:off x="3252422" y="4029104"/>
            <a:ext cx="38718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2" name="Shape 232"/>
          <p:cNvSpPr>
            <a:spLocks/>
          </p:cNvSpPr>
          <p:nvPr/>
        </p:nvSpPr>
        <p:spPr bwMode="auto">
          <a:xfrm>
            <a:off x="2183739" y="4950650"/>
            <a:ext cx="298133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3" name="Shape 233"/>
          <p:cNvSpPr>
            <a:spLocks/>
          </p:cNvSpPr>
          <p:nvPr/>
        </p:nvSpPr>
        <p:spPr bwMode="auto">
          <a:xfrm>
            <a:off x="3949363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4" name="Shape 234"/>
          <p:cNvSpPr>
            <a:spLocks/>
          </p:cNvSpPr>
          <p:nvPr/>
        </p:nvSpPr>
        <p:spPr bwMode="auto">
          <a:xfrm>
            <a:off x="1360387" y="4780463"/>
            <a:ext cx="323945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5" name="Shape 235"/>
          <p:cNvSpPr>
            <a:spLocks/>
          </p:cNvSpPr>
          <p:nvPr/>
        </p:nvSpPr>
        <p:spPr bwMode="auto">
          <a:xfrm>
            <a:off x="3722131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6" name="Shape 236"/>
          <p:cNvSpPr>
            <a:spLocks/>
          </p:cNvSpPr>
          <p:nvPr/>
        </p:nvSpPr>
        <p:spPr bwMode="auto">
          <a:xfrm>
            <a:off x="91634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7" name="Shape 237"/>
          <p:cNvSpPr>
            <a:spLocks/>
          </p:cNvSpPr>
          <p:nvPr/>
        </p:nvSpPr>
        <p:spPr bwMode="auto">
          <a:xfrm>
            <a:off x="4029409" y="4583908"/>
            <a:ext cx="391057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8" name="Shape 238"/>
          <p:cNvSpPr>
            <a:spLocks/>
          </p:cNvSpPr>
          <p:nvPr/>
        </p:nvSpPr>
        <p:spPr bwMode="auto">
          <a:xfrm>
            <a:off x="2581" y="4900613"/>
            <a:ext cx="180686" cy="37266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9" name="Shape 239"/>
          <p:cNvSpPr>
            <a:spLocks/>
          </p:cNvSpPr>
          <p:nvPr/>
        </p:nvSpPr>
        <p:spPr bwMode="auto">
          <a:xfrm rot="1920548">
            <a:off x="2436678" y="4657728"/>
            <a:ext cx="50075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0" name="Shape 240"/>
          <p:cNvSpPr>
            <a:spLocks/>
          </p:cNvSpPr>
          <p:nvPr/>
        </p:nvSpPr>
        <p:spPr bwMode="auto">
          <a:xfrm>
            <a:off x="3462823" y="4517333"/>
            <a:ext cx="480109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1" name="Shape 241"/>
          <p:cNvSpPr>
            <a:spLocks/>
          </p:cNvSpPr>
          <p:nvPr/>
        </p:nvSpPr>
        <p:spPr bwMode="auto">
          <a:xfrm rot="16200000">
            <a:off x="2883421" y="3981860"/>
            <a:ext cx="280988" cy="358791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2" name="Shape 242"/>
          <p:cNvSpPr>
            <a:spLocks/>
          </p:cNvSpPr>
          <p:nvPr/>
        </p:nvSpPr>
        <p:spPr bwMode="auto">
          <a:xfrm>
            <a:off x="2858775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3" name="Shape 243"/>
          <p:cNvSpPr>
            <a:spLocks/>
          </p:cNvSpPr>
          <p:nvPr/>
        </p:nvSpPr>
        <p:spPr bwMode="auto">
          <a:xfrm>
            <a:off x="259439" y="4957763"/>
            <a:ext cx="385893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4" name="Shape 244"/>
          <p:cNvSpPr>
            <a:spLocks/>
          </p:cNvSpPr>
          <p:nvPr/>
        </p:nvSpPr>
        <p:spPr bwMode="auto">
          <a:xfrm>
            <a:off x="2981328" y="4885137"/>
            <a:ext cx="17552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67" tIns="86767" rIns="86767" bIns="86767" anchor="ctr"/>
          <a:lstStyle/>
          <a:p>
            <a:pPr defTabSz="68472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84" y="1661865"/>
            <a:ext cx="5301599" cy="1159799"/>
          </a:xfrm>
          <a:prstGeom prst="rect">
            <a:avLst/>
          </a:prstGeom>
        </p:spPr>
        <p:txBody>
          <a:bodyPr lIns="65075" tIns="65075" rIns="65075" bIns="65075" anchor="b"/>
          <a:lstStyle>
            <a:lvl1pPr lvl="0" algn="r" rtl="0">
              <a:spcBef>
                <a:spcPts val="0"/>
              </a:spcBef>
              <a:buSzPct val="100000"/>
              <a:defRPr sz="3500" b="0"/>
            </a:lvl1pPr>
            <a:lvl2pPr lvl="1" algn="r" rtl="0">
              <a:spcBef>
                <a:spcPts val="0"/>
              </a:spcBef>
              <a:buSzPct val="100000"/>
              <a:defRPr sz="3500" b="0"/>
            </a:lvl2pPr>
            <a:lvl3pPr lvl="2" algn="r" rtl="0">
              <a:spcBef>
                <a:spcPts val="0"/>
              </a:spcBef>
              <a:buSzPct val="100000"/>
              <a:defRPr sz="3500" b="0"/>
            </a:lvl3pPr>
            <a:lvl4pPr lvl="3" algn="r" rtl="0">
              <a:spcBef>
                <a:spcPts val="0"/>
              </a:spcBef>
              <a:buSzPct val="100000"/>
              <a:defRPr sz="3500" b="0"/>
            </a:lvl4pPr>
            <a:lvl5pPr lvl="4" algn="r" rtl="0">
              <a:spcBef>
                <a:spcPts val="0"/>
              </a:spcBef>
              <a:buSzPct val="100000"/>
              <a:defRPr sz="3500" b="0"/>
            </a:lvl5pPr>
            <a:lvl6pPr lvl="5" algn="r" rtl="0">
              <a:spcBef>
                <a:spcPts val="0"/>
              </a:spcBef>
              <a:buSzPct val="100000"/>
              <a:defRPr sz="3500" b="0"/>
            </a:lvl6pPr>
            <a:lvl7pPr lvl="6" algn="r" rtl="0">
              <a:spcBef>
                <a:spcPts val="0"/>
              </a:spcBef>
              <a:buSzPct val="100000"/>
              <a:defRPr sz="3500" b="0"/>
            </a:lvl7pPr>
            <a:lvl8pPr lvl="7" algn="r" rtl="0">
              <a:spcBef>
                <a:spcPts val="0"/>
              </a:spcBef>
              <a:buSzPct val="100000"/>
              <a:defRPr sz="3500" b="0"/>
            </a:lvl8pPr>
            <a:lvl9pPr lvl="8" algn="r" rtl="0">
              <a:spcBef>
                <a:spcPts val="0"/>
              </a:spcBef>
              <a:buSzPct val="100000"/>
              <a:defRPr sz="35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967" y="2864253"/>
            <a:ext cx="5301599" cy="784799"/>
          </a:xfrm>
          <a:prstGeom prst="rect">
            <a:avLst/>
          </a:prstGeom>
        </p:spPr>
        <p:txBody>
          <a:bodyPr lIns="65075" tIns="65075" rIns="65075" bIns="65075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806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1332-3CC0-445E-8CD7-E9E5F6C9AB0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05556"/>
      </p:ext>
    </p:extLst>
  </p:cSld>
  <p:clrMapOvr>
    <a:masterClrMapping/>
  </p:clrMapOvr>
  <p:transition spd="med">
    <p:check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53" indent="0" algn="ctr">
              <a:buNone/>
              <a:defRPr sz="1500"/>
            </a:lvl2pPr>
            <a:lvl3pPr marL="684763" indent="0" algn="ctr">
              <a:buNone/>
              <a:defRPr sz="1400"/>
            </a:lvl3pPr>
            <a:lvl4pPr marL="1027145" indent="0" algn="ctr">
              <a:buNone/>
              <a:defRPr sz="1200"/>
            </a:lvl4pPr>
            <a:lvl5pPr marL="1369526" indent="0" algn="ctr">
              <a:buNone/>
              <a:defRPr sz="1200"/>
            </a:lvl5pPr>
            <a:lvl6pPr marL="1711937" indent="0" algn="ctr">
              <a:buNone/>
              <a:defRPr sz="1200"/>
            </a:lvl6pPr>
            <a:lvl7pPr marL="2054288" indent="0" algn="ctr">
              <a:buNone/>
              <a:defRPr sz="1200"/>
            </a:lvl7pPr>
            <a:lvl8pPr marL="2396640" indent="0" algn="ctr">
              <a:buNone/>
              <a:defRPr sz="1200"/>
            </a:lvl8pPr>
            <a:lvl9pPr marL="273899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56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0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9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75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19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3" indent="0">
              <a:buNone/>
              <a:defRPr sz="1500" b="1"/>
            </a:lvl2pPr>
            <a:lvl3pPr marL="684763" indent="0">
              <a:buNone/>
              <a:defRPr sz="1400" b="1"/>
            </a:lvl3pPr>
            <a:lvl4pPr marL="1027145" indent="0">
              <a:buNone/>
              <a:defRPr sz="1200" b="1"/>
            </a:lvl4pPr>
            <a:lvl5pPr marL="1369526" indent="0">
              <a:buNone/>
              <a:defRPr sz="1200" b="1"/>
            </a:lvl5pPr>
            <a:lvl6pPr marL="1711937" indent="0">
              <a:buNone/>
              <a:defRPr sz="1200" b="1"/>
            </a:lvl6pPr>
            <a:lvl7pPr marL="2054288" indent="0">
              <a:buNone/>
              <a:defRPr sz="1200" b="1"/>
            </a:lvl7pPr>
            <a:lvl8pPr marL="2396640" indent="0">
              <a:buNone/>
              <a:defRPr sz="1200" b="1"/>
            </a:lvl8pPr>
            <a:lvl9pPr marL="273899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53" indent="0">
              <a:buNone/>
              <a:defRPr sz="1500" b="1"/>
            </a:lvl2pPr>
            <a:lvl3pPr marL="684763" indent="0">
              <a:buNone/>
              <a:defRPr sz="1400" b="1"/>
            </a:lvl3pPr>
            <a:lvl4pPr marL="1027145" indent="0">
              <a:buNone/>
              <a:defRPr sz="1200" b="1"/>
            </a:lvl4pPr>
            <a:lvl5pPr marL="1369526" indent="0">
              <a:buNone/>
              <a:defRPr sz="1200" b="1"/>
            </a:lvl5pPr>
            <a:lvl6pPr marL="1711937" indent="0">
              <a:buNone/>
              <a:defRPr sz="1200" b="1"/>
            </a:lvl6pPr>
            <a:lvl7pPr marL="2054288" indent="0">
              <a:buNone/>
              <a:defRPr sz="1200" b="1"/>
            </a:lvl7pPr>
            <a:lvl8pPr marL="2396640" indent="0">
              <a:buNone/>
              <a:defRPr sz="1200" b="1"/>
            </a:lvl8pPr>
            <a:lvl9pPr marL="273899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5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09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2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7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3" indent="0">
              <a:buNone/>
              <a:defRPr sz="1100"/>
            </a:lvl2pPr>
            <a:lvl3pPr marL="684763" indent="0">
              <a:buNone/>
              <a:defRPr sz="900"/>
            </a:lvl3pPr>
            <a:lvl4pPr marL="1027145" indent="0">
              <a:buNone/>
              <a:defRPr sz="800"/>
            </a:lvl4pPr>
            <a:lvl5pPr marL="1369526" indent="0">
              <a:buNone/>
              <a:defRPr sz="800"/>
            </a:lvl5pPr>
            <a:lvl6pPr marL="1711937" indent="0">
              <a:buNone/>
              <a:defRPr sz="800"/>
            </a:lvl6pPr>
            <a:lvl7pPr marL="2054288" indent="0">
              <a:buNone/>
              <a:defRPr sz="800"/>
            </a:lvl7pPr>
            <a:lvl8pPr marL="2396640" indent="0">
              <a:buNone/>
              <a:defRPr sz="800"/>
            </a:lvl8pPr>
            <a:lvl9pPr marL="273899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26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53" indent="0">
              <a:buNone/>
              <a:defRPr sz="2100"/>
            </a:lvl2pPr>
            <a:lvl3pPr marL="684763" indent="0">
              <a:buNone/>
              <a:defRPr sz="1800"/>
            </a:lvl3pPr>
            <a:lvl4pPr marL="1027145" indent="0">
              <a:buNone/>
              <a:defRPr sz="1500"/>
            </a:lvl4pPr>
            <a:lvl5pPr marL="1369526" indent="0">
              <a:buNone/>
              <a:defRPr sz="1500"/>
            </a:lvl5pPr>
            <a:lvl6pPr marL="1711937" indent="0">
              <a:buNone/>
              <a:defRPr sz="1500"/>
            </a:lvl6pPr>
            <a:lvl7pPr marL="2054288" indent="0">
              <a:buNone/>
              <a:defRPr sz="1500"/>
            </a:lvl7pPr>
            <a:lvl8pPr marL="2396640" indent="0">
              <a:buNone/>
              <a:defRPr sz="1500"/>
            </a:lvl8pPr>
            <a:lvl9pPr marL="273899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53" indent="0">
              <a:buNone/>
              <a:defRPr sz="1100"/>
            </a:lvl2pPr>
            <a:lvl3pPr marL="684763" indent="0">
              <a:buNone/>
              <a:defRPr sz="900"/>
            </a:lvl3pPr>
            <a:lvl4pPr marL="1027145" indent="0">
              <a:buNone/>
              <a:defRPr sz="800"/>
            </a:lvl4pPr>
            <a:lvl5pPr marL="1369526" indent="0">
              <a:buNone/>
              <a:defRPr sz="800"/>
            </a:lvl5pPr>
            <a:lvl6pPr marL="1711937" indent="0">
              <a:buNone/>
              <a:defRPr sz="800"/>
            </a:lvl6pPr>
            <a:lvl7pPr marL="2054288" indent="0">
              <a:buNone/>
              <a:defRPr sz="800"/>
            </a:lvl7pPr>
            <a:lvl8pPr marL="2396640" indent="0">
              <a:buNone/>
              <a:defRPr sz="800"/>
            </a:lvl8pPr>
            <a:lvl9pPr marL="273899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05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14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9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63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4"/>
          <p:cNvSpPr>
            <a:spLocks/>
          </p:cNvSpPr>
          <p:nvPr/>
        </p:nvSpPr>
        <p:spPr bwMode="auto">
          <a:xfrm>
            <a:off x="4412610" y="4661298"/>
            <a:ext cx="450424" cy="559594"/>
          </a:xfrm>
          <a:custGeom>
            <a:avLst/>
            <a:gdLst>
              <a:gd name="T0" fmla="*/ 2147483646 w 15884"/>
              <a:gd name="T1" fmla="*/ 2147483646 h 19698"/>
              <a:gd name="T2" fmla="*/ 2147483646 w 15884"/>
              <a:gd name="T3" fmla="*/ 2147483646 h 19698"/>
              <a:gd name="T4" fmla="*/ 2147483646 w 15884"/>
              <a:gd name="T5" fmla="*/ 2147483646 h 19698"/>
              <a:gd name="T6" fmla="*/ 2147483646 w 15884"/>
              <a:gd name="T7" fmla="*/ 2147483646 h 19698"/>
              <a:gd name="T8" fmla="*/ 2147483646 w 15884"/>
              <a:gd name="T9" fmla="*/ 2147483646 h 19698"/>
              <a:gd name="T10" fmla="*/ 2147483646 w 15884"/>
              <a:gd name="T11" fmla="*/ 2147483646 h 19698"/>
              <a:gd name="T12" fmla="*/ 2147483646 w 15884"/>
              <a:gd name="T13" fmla="*/ 2147483646 h 19698"/>
              <a:gd name="T14" fmla="*/ 2147483646 w 15884"/>
              <a:gd name="T15" fmla="*/ 2147483646 h 19698"/>
              <a:gd name="T16" fmla="*/ 2147483646 w 15884"/>
              <a:gd name="T17" fmla="*/ 2147483646 h 19698"/>
              <a:gd name="T18" fmla="*/ 2147483646 w 15884"/>
              <a:gd name="T19" fmla="*/ 2147483646 h 19698"/>
              <a:gd name="T20" fmla="*/ 2147483646 w 15884"/>
              <a:gd name="T21" fmla="*/ 2147483646 h 19698"/>
              <a:gd name="T22" fmla="*/ 2147483646 w 15884"/>
              <a:gd name="T23" fmla="*/ 2147483646 h 19698"/>
              <a:gd name="T24" fmla="*/ 2147483646 w 15884"/>
              <a:gd name="T25" fmla="*/ 2147483646 h 19698"/>
              <a:gd name="T26" fmla="*/ 2147483646 w 15884"/>
              <a:gd name="T27" fmla="*/ 2147483646 h 19698"/>
              <a:gd name="T28" fmla="*/ 2147483646 w 15884"/>
              <a:gd name="T29" fmla="*/ 2147483646 h 19698"/>
              <a:gd name="T30" fmla="*/ 2147483646 w 15884"/>
              <a:gd name="T31" fmla="*/ 2147483646 h 19698"/>
              <a:gd name="T32" fmla="*/ 2147483646 w 15884"/>
              <a:gd name="T33" fmla="*/ 2147483646 h 19698"/>
              <a:gd name="T34" fmla="*/ 2147483646 w 15884"/>
              <a:gd name="T35" fmla="*/ 2147483646 h 19698"/>
              <a:gd name="T36" fmla="*/ 2147483646 w 15884"/>
              <a:gd name="T37" fmla="*/ 2147483646 h 19698"/>
              <a:gd name="T38" fmla="*/ 2147483646 w 15884"/>
              <a:gd name="T39" fmla="*/ 2147483646 h 19698"/>
              <a:gd name="T40" fmla="*/ 2147483646 w 15884"/>
              <a:gd name="T41" fmla="*/ 2147483646 h 19698"/>
              <a:gd name="T42" fmla="*/ 2147483646 w 15884"/>
              <a:gd name="T43" fmla="*/ 2147483646 h 19698"/>
              <a:gd name="T44" fmla="*/ 2147483646 w 15884"/>
              <a:gd name="T45" fmla="*/ 2147483646 h 19698"/>
              <a:gd name="T46" fmla="*/ 2147483646 w 15884"/>
              <a:gd name="T47" fmla="*/ 2147483646 h 19698"/>
              <a:gd name="T48" fmla="*/ 2147483646 w 15884"/>
              <a:gd name="T49" fmla="*/ 2147483646 h 19698"/>
              <a:gd name="T50" fmla="*/ 2147483646 w 15884"/>
              <a:gd name="T51" fmla="*/ 2147483646 h 19698"/>
              <a:gd name="T52" fmla="*/ 2147483646 w 15884"/>
              <a:gd name="T53" fmla="*/ 2147483646 h 19698"/>
              <a:gd name="T54" fmla="*/ 2147483646 w 15884"/>
              <a:gd name="T55" fmla="*/ 2147483646 h 19698"/>
              <a:gd name="T56" fmla="*/ 2147483646 w 15884"/>
              <a:gd name="T57" fmla="*/ 2147483646 h 19698"/>
              <a:gd name="T58" fmla="*/ 2147483646 w 15884"/>
              <a:gd name="T59" fmla="*/ 2147483646 h 19698"/>
              <a:gd name="T60" fmla="*/ 2147483646 w 15884"/>
              <a:gd name="T61" fmla="*/ 2147483646 h 19698"/>
              <a:gd name="T62" fmla="*/ 2147483646 w 15884"/>
              <a:gd name="T63" fmla="*/ 2147483646 h 19698"/>
              <a:gd name="T64" fmla="*/ 2147483646 w 15884"/>
              <a:gd name="T65" fmla="*/ 2147483646 h 19698"/>
              <a:gd name="T66" fmla="*/ 2147483646 w 15884"/>
              <a:gd name="T67" fmla="*/ 2147483646 h 19698"/>
              <a:gd name="T68" fmla="*/ 2147483646 w 15884"/>
              <a:gd name="T69" fmla="*/ 2147483646 h 19698"/>
              <a:gd name="T70" fmla="*/ 2147483646 w 15884"/>
              <a:gd name="T71" fmla="*/ 2147483646 h 19698"/>
              <a:gd name="T72" fmla="*/ 2147483646 w 15884"/>
              <a:gd name="T73" fmla="*/ 2147483646 h 19698"/>
              <a:gd name="T74" fmla="*/ 2147483646 w 15884"/>
              <a:gd name="T75" fmla="*/ 2147483646 h 19698"/>
              <a:gd name="T76" fmla="*/ 2147483646 w 15884"/>
              <a:gd name="T77" fmla="*/ 2147483646 h 19698"/>
              <a:gd name="T78" fmla="*/ 2147483646 w 15884"/>
              <a:gd name="T79" fmla="*/ 2147483646 h 19698"/>
              <a:gd name="T80" fmla="*/ 2147483646 w 15884"/>
              <a:gd name="T81" fmla="*/ 2147483646 h 19698"/>
              <a:gd name="T82" fmla="*/ 2147483646 w 15884"/>
              <a:gd name="T83" fmla="*/ 2147483646 h 19698"/>
              <a:gd name="T84" fmla="*/ 2147483646 w 15884"/>
              <a:gd name="T85" fmla="*/ 2147483646 h 19698"/>
              <a:gd name="T86" fmla="*/ 2147483646 w 15884"/>
              <a:gd name="T87" fmla="*/ 2147483646 h 19698"/>
              <a:gd name="T88" fmla="*/ 2147483646 w 15884"/>
              <a:gd name="T89" fmla="*/ 2147483646 h 19698"/>
              <a:gd name="T90" fmla="*/ 2147483646 w 15884"/>
              <a:gd name="T91" fmla="*/ 2147483646 h 19698"/>
              <a:gd name="T92" fmla="*/ 2147483646 w 15884"/>
              <a:gd name="T93" fmla="*/ 2147483646 h 19698"/>
              <a:gd name="T94" fmla="*/ 2147483646 w 15884"/>
              <a:gd name="T95" fmla="*/ 2147483646 h 19698"/>
              <a:gd name="T96" fmla="*/ 2147483646 w 15884"/>
              <a:gd name="T97" fmla="*/ 2147483646 h 19698"/>
              <a:gd name="T98" fmla="*/ 2147483646 w 15884"/>
              <a:gd name="T99" fmla="*/ 2147483646 h 19698"/>
              <a:gd name="T100" fmla="*/ 2147483646 w 15884"/>
              <a:gd name="T101" fmla="*/ 2147483646 h 19698"/>
              <a:gd name="T102" fmla="*/ 2147483646 w 15884"/>
              <a:gd name="T103" fmla="*/ 2147483646 h 19698"/>
              <a:gd name="T104" fmla="*/ 2147483646 w 15884"/>
              <a:gd name="T105" fmla="*/ 2147483646 h 19698"/>
              <a:gd name="T106" fmla="*/ 2147483646 w 15884"/>
              <a:gd name="T107" fmla="*/ 2147483646 h 19698"/>
              <a:gd name="T108" fmla="*/ 2147483646 w 15884"/>
              <a:gd name="T109" fmla="*/ 2147483646 h 19698"/>
              <a:gd name="T110" fmla="*/ 2147483646 w 15884"/>
              <a:gd name="T111" fmla="*/ 2147483646 h 19698"/>
              <a:gd name="T112" fmla="*/ 2147483646 w 15884"/>
              <a:gd name="T113" fmla="*/ 2147483646 h 19698"/>
              <a:gd name="T114" fmla="*/ 2147483646 w 15884"/>
              <a:gd name="T115" fmla="*/ 2147483646 h 19698"/>
              <a:gd name="T116" fmla="*/ 2147483646 w 15884"/>
              <a:gd name="T117" fmla="*/ 2147483646 h 19698"/>
              <a:gd name="T118" fmla="*/ 2147483646 w 15884"/>
              <a:gd name="T119" fmla="*/ 2147483646 h 19698"/>
              <a:gd name="T120" fmla="*/ 2147483646 w 15884"/>
              <a:gd name="T121" fmla="*/ 2147483646 h 19698"/>
              <a:gd name="T122" fmla="*/ 2147483646 w 15884"/>
              <a:gd name="T123" fmla="*/ 2147483646 h 19698"/>
              <a:gd name="T124" fmla="*/ 2147483646 w 15884"/>
              <a:gd name="T125" fmla="*/ 2147483646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hape 195"/>
          <p:cNvSpPr>
            <a:spLocks/>
          </p:cNvSpPr>
          <p:nvPr/>
        </p:nvSpPr>
        <p:spPr bwMode="auto">
          <a:xfrm>
            <a:off x="3968638" y="4000529"/>
            <a:ext cx="443972" cy="504825"/>
          </a:xfrm>
          <a:custGeom>
            <a:avLst/>
            <a:gdLst>
              <a:gd name="T0" fmla="*/ 2147483646 w 15627"/>
              <a:gd name="T1" fmla="*/ 2147483646 h 17792"/>
              <a:gd name="T2" fmla="*/ 2147483646 w 15627"/>
              <a:gd name="T3" fmla="*/ 2147483646 h 17792"/>
              <a:gd name="T4" fmla="*/ 2147483646 w 15627"/>
              <a:gd name="T5" fmla="*/ 2147483646 h 17792"/>
              <a:gd name="T6" fmla="*/ 2147483646 w 15627"/>
              <a:gd name="T7" fmla="*/ 2147483646 h 17792"/>
              <a:gd name="T8" fmla="*/ 2147483646 w 15627"/>
              <a:gd name="T9" fmla="*/ 2147483646 h 17792"/>
              <a:gd name="T10" fmla="*/ 2147483646 w 15627"/>
              <a:gd name="T11" fmla="*/ 2147483646 h 17792"/>
              <a:gd name="T12" fmla="*/ 2147483646 w 15627"/>
              <a:gd name="T13" fmla="*/ 2147483646 h 17792"/>
              <a:gd name="T14" fmla="*/ 2147483646 w 15627"/>
              <a:gd name="T15" fmla="*/ 2147483646 h 17792"/>
              <a:gd name="T16" fmla="*/ 2147483646 w 15627"/>
              <a:gd name="T17" fmla="*/ 2147483646 h 17792"/>
              <a:gd name="T18" fmla="*/ 2147483646 w 15627"/>
              <a:gd name="T19" fmla="*/ 2147483646 h 17792"/>
              <a:gd name="T20" fmla="*/ 2147483646 w 15627"/>
              <a:gd name="T21" fmla="*/ 2147483646 h 17792"/>
              <a:gd name="T22" fmla="*/ 2147483646 w 15627"/>
              <a:gd name="T23" fmla="*/ 2147483646 h 17792"/>
              <a:gd name="T24" fmla="*/ 2147483646 w 15627"/>
              <a:gd name="T25" fmla="*/ 2147483646 h 17792"/>
              <a:gd name="T26" fmla="*/ 2147483646 w 15627"/>
              <a:gd name="T27" fmla="*/ 2147483646 h 17792"/>
              <a:gd name="T28" fmla="*/ 2147483646 w 15627"/>
              <a:gd name="T29" fmla="*/ 2147483646 h 17792"/>
              <a:gd name="T30" fmla="*/ 2147483646 w 15627"/>
              <a:gd name="T31" fmla="*/ 2147483646 h 17792"/>
              <a:gd name="T32" fmla="*/ 2147483646 w 15627"/>
              <a:gd name="T33" fmla="*/ 2147483646 h 17792"/>
              <a:gd name="T34" fmla="*/ 2147483646 w 15627"/>
              <a:gd name="T35" fmla="*/ 2147483646 h 17792"/>
              <a:gd name="T36" fmla="*/ 2147483646 w 15627"/>
              <a:gd name="T37" fmla="*/ 2147483646 h 17792"/>
              <a:gd name="T38" fmla="*/ 2147483646 w 15627"/>
              <a:gd name="T39" fmla="*/ 2147483646 h 17792"/>
              <a:gd name="T40" fmla="*/ 2147483646 w 15627"/>
              <a:gd name="T41" fmla="*/ 2147483646 h 17792"/>
              <a:gd name="T42" fmla="*/ 2147483646 w 15627"/>
              <a:gd name="T43" fmla="*/ 2147483646 h 17792"/>
              <a:gd name="T44" fmla="*/ 2147483646 w 15627"/>
              <a:gd name="T45" fmla="*/ 2147483646 h 17792"/>
              <a:gd name="T46" fmla="*/ 2147483646 w 15627"/>
              <a:gd name="T47" fmla="*/ 2147483646 h 17792"/>
              <a:gd name="T48" fmla="*/ 2147483646 w 15627"/>
              <a:gd name="T49" fmla="*/ 2147483646 h 17792"/>
              <a:gd name="T50" fmla="*/ 2147483646 w 15627"/>
              <a:gd name="T51" fmla="*/ 2147483646 h 17792"/>
              <a:gd name="T52" fmla="*/ 2147483646 w 15627"/>
              <a:gd name="T53" fmla="*/ 2147483646 h 17792"/>
              <a:gd name="T54" fmla="*/ 2147483646 w 15627"/>
              <a:gd name="T55" fmla="*/ 2147483646 h 17792"/>
              <a:gd name="T56" fmla="*/ 2147483646 w 15627"/>
              <a:gd name="T57" fmla="*/ 2147483646 h 17792"/>
              <a:gd name="T58" fmla="*/ 2147483646 w 15627"/>
              <a:gd name="T59" fmla="*/ 2147483646 h 17792"/>
              <a:gd name="T60" fmla="*/ 2147483646 w 15627"/>
              <a:gd name="T61" fmla="*/ 2147483646 h 17792"/>
              <a:gd name="T62" fmla="*/ 2147483646 w 15627"/>
              <a:gd name="T63" fmla="*/ 2147483646 h 17792"/>
              <a:gd name="T64" fmla="*/ 2147483646 w 15627"/>
              <a:gd name="T65" fmla="*/ 2147483646 h 17792"/>
              <a:gd name="T66" fmla="*/ 2147483646 w 15627"/>
              <a:gd name="T67" fmla="*/ 2147483646 h 17792"/>
              <a:gd name="T68" fmla="*/ 2147483646 w 15627"/>
              <a:gd name="T69" fmla="*/ 2147483646 h 17792"/>
              <a:gd name="T70" fmla="*/ 2147483646 w 15627"/>
              <a:gd name="T71" fmla="*/ 2147483646 h 17792"/>
              <a:gd name="T72" fmla="*/ 2147483646 w 15627"/>
              <a:gd name="T73" fmla="*/ 2147483646 h 17792"/>
              <a:gd name="T74" fmla="*/ 2147483646 w 15627"/>
              <a:gd name="T75" fmla="*/ 2147483646 h 17792"/>
              <a:gd name="T76" fmla="*/ 2147483646 w 15627"/>
              <a:gd name="T77" fmla="*/ 2147483646 h 17792"/>
              <a:gd name="T78" fmla="*/ 2147483646 w 15627"/>
              <a:gd name="T79" fmla="*/ 2147483646 h 17792"/>
              <a:gd name="T80" fmla="*/ 2147483646 w 15627"/>
              <a:gd name="T81" fmla="*/ 2147483646 h 17792"/>
              <a:gd name="T82" fmla="*/ 2147483646 w 15627"/>
              <a:gd name="T83" fmla="*/ 2147483646 h 17792"/>
              <a:gd name="T84" fmla="*/ 2147483646 w 15627"/>
              <a:gd name="T85" fmla="*/ 2147483646 h 17792"/>
              <a:gd name="T86" fmla="*/ 2147483646 w 15627"/>
              <a:gd name="T87" fmla="*/ 2147483646 h 17792"/>
              <a:gd name="T88" fmla="*/ 2147483646 w 15627"/>
              <a:gd name="T89" fmla="*/ 2147483646 h 17792"/>
              <a:gd name="T90" fmla="*/ 2147483646 w 15627"/>
              <a:gd name="T91" fmla="*/ 2147483646 h 17792"/>
              <a:gd name="T92" fmla="*/ 2147483646 w 15627"/>
              <a:gd name="T93" fmla="*/ 2147483646 h 17792"/>
              <a:gd name="T94" fmla="*/ 2147483646 w 15627"/>
              <a:gd name="T95" fmla="*/ 2147483646 h 17792"/>
              <a:gd name="T96" fmla="*/ 2147483646 w 15627"/>
              <a:gd name="T97" fmla="*/ 2147483646 h 17792"/>
              <a:gd name="T98" fmla="*/ 2147483646 w 15627"/>
              <a:gd name="T99" fmla="*/ 2147483646 h 17792"/>
              <a:gd name="T100" fmla="*/ 2147483646 w 15627"/>
              <a:gd name="T101" fmla="*/ 2147483646 h 17792"/>
              <a:gd name="T102" fmla="*/ 2147483646 w 15627"/>
              <a:gd name="T103" fmla="*/ 2147483646 h 17792"/>
              <a:gd name="T104" fmla="*/ 2147483646 w 15627"/>
              <a:gd name="T105" fmla="*/ 2147483646 h 17792"/>
              <a:gd name="T106" fmla="*/ 2147483646 w 15627"/>
              <a:gd name="T107" fmla="*/ 2147483646 h 17792"/>
              <a:gd name="T108" fmla="*/ 2147483646 w 15627"/>
              <a:gd name="T109" fmla="*/ 2147483646 h 17792"/>
              <a:gd name="T110" fmla="*/ 2147483646 w 15627"/>
              <a:gd name="T111" fmla="*/ 2147483646 h 17792"/>
              <a:gd name="T112" fmla="*/ 2147483646 w 15627"/>
              <a:gd name="T113" fmla="*/ 2147483646 h 17792"/>
              <a:gd name="T114" fmla="*/ 2147483646 w 15627"/>
              <a:gd name="T115" fmla="*/ 2147483646 h 17792"/>
              <a:gd name="T116" fmla="*/ 2147483646 w 15627"/>
              <a:gd name="T117" fmla="*/ 2147483646 h 17792"/>
              <a:gd name="T118" fmla="*/ 2147483646 w 15627"/>
              <a:gd name="T119" fmla="*/ 2147483646 h 17792"/>
              <a:gd name="T120" fmla="*/ 2147483646 w 15627"/>
              <a:gd name="T121" fmla="*/ 2147483646 h 17792"/>
              <a:gd name="T122" fmla="*/ 2147483646 w 15627"/>
              <a:gd name="T123" fmla="*/ 2147483646 h 17792"/>
              <a:gd name="T124" fmla="*/ 2147483646 w 15627"/>
              <a:gd name="T125" fmla="*/ 21474836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hape 196"/>
          <p:cNvSpPr>
            <a:spLocks/>
          </p:cNvSpPr>
          <p:nvPr/>
        </p:nvSpPr>
        <p:spPr bwMode="auto">
          <a:xfrm>
            <a:off x="6284001" y="4210079"/>
            <a:ext cx="20908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hape 197"/>
          <p:cNvSpPr>
            <a:spLocks/>
          </p:cNvSpPr>
          <p:nvPr/>
        </p:nvSpPr>
        <p:spPr bwMode="auto">
          <a:xfrm>
            <a:off x="5747133" y="4043365"/>
            <a:ext cx="41299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Shape 198"/>
          <p:cNvSpPr>
            <a:spLocks/>
          </p:cNvSpPr>
          <p:nvPr/>
        </p:nvSpPr>
        <p:spPr bwMode="auto">
          <a:xfrm>
            <a:off x="7063531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hape 199"/>
          <p:cNvSpPr>
            <a:spLocks/>
          </p:cNvSpPr>
          <p:nvPr/>
        </p:nvSpPr>
        <p:spPr bwMode="auto">
          <a:xfrm>
            <a:off x="8742619" y="4167287"/>
            <a:ext cx="495596" cy="339329"/>
          </a:xfrm>
          <a:custGeom>
            <a:avLst/>
            <a:gdLst>
              <a:gd name="T0" fmla="*/ 2147483646 w 17461"/>
              <a:gd name="T1" fmla="*/ 2147483646 h 11995"/>
              <a:gd name="T2" fmla="*/ 2147483646 w 17461"/>
              <a:gd name="T3" fmla="*/ 2147483646 h 11995"/>
              <a:gd name="T4" fmla="*/ 2147483646 w 17461"/>
              <a:gd name="T5" fmla="*/ 2147483646 h 11995"/>
              <a:gd name="T6" fmla="*/ 2147483646 w 17461"/>
              <a:gd name="T7" fmla="*/ 2147483646 h 11995"/>
              <a:gd name="T8" fmla="*/ 2147483646 w 17461"/>
              <a:gd name="T9" fmla="*/ 2147483646 h 11995"/>
              <a:gd name="T10" fmla="*/ 2147483646 w 17461"/>
              <a:gd name="T11" fmla="*/ 2147483646 h 11995"/>
              <a:gd name="T12" fmla="*/ 2147483646 w 17461"/>
              <a:gd name="T13" fmla="*/ 2147483646 h 11995"/>
              <a:gd name="T14" fmla="*/ 2147483646 w 17461"/>
              <a:gd name="T15" fmla="*/ 2147483646 h 11995"/>
              <a:gd name="T16" fmla="*/ 2147483646 w 17461"/>
              <a:gd name="T17" fmla="*/ 2147483646 h 11995"/>
              <a:gd name="T18" fmla="*/ 2147483646 w 17461"/>
              <a:gd name="T19" fmla="*/ 2147483646 h 11995"/>
              <a:gd name="T20" fmla="*/ 2147483646 w 17461"/>
              <a:gd name="T21" fmla="*/ 2147483646 h 11995"/>
              <a:gd name="T22" fmla="*/ 2147483646 w 17461"/>
              <a:gd name="T23" fmla="*/ 2147483646 h 11995"/>
              <a:gd name="T24" fmla="*/ 2147483646 w 17461"/>
              <a:gd name="T25" fmla="*/ 2147483646 h 11995"/>
              <a:gd name="T26" fmla="*/ 2147483646 w 17461"/>
              <a:gd name="T27" fmla="*/ 2147483646 h 11995"/>
              <a:gd name="T28" fmla="*/ 2147483646 w 17461"/>
              <a:gd name="T29" fmla="*/ 2147483646 h 11995"/>
              <a:gd name="T30" fmla="*/ 2147483646 w 17461"/>
              <a:gd name="T31" fmla="*/ 2147483646 h 11995"/>
              <a:gd name="T32" fmla="*/ 2147483646 w 17461"/>
              <a:gd name="T33" fmla="*/ 2147483646 h 11995"/>
              <a:gd name="T34" fmla="*/ 2147483646 w 17461"/>
              <a:gd name="T35" fmla="*/ 2147483646 h 11995"/>
              <a:gd name="T36" fmla="*/ 2147483646 w 17461"/>
              <a:gd name="T37" fmla="*/ 2147483646 h 11995"/>
              <a:gd name="T38" fmla="*/ 2147483646 w 17461"/>
              <a:gd name="T39" fmla="*/ 2147483646 h 11995"/>
              <a:gd name="T40" fmla="*/ 2147483646 w 17461"/>
              <a:gd name="T41" fmla="*/ 2147483646 h 11995"/>
              <a:gd name="T42" fmla="*/ 2147483646 w 17461"/>
              <a:gd name="T43" fmla="*/ 2147483646 h 11995"/>
              <a:gd name="T44" fmla="*/ 2147483646 w 17461"/>
              <a:gd name="T45" fmla="*/ 2147483646 h 11995"/>
              <a:gd name="T46" fmla="*/ 2147483646 w 17461"/>
              <a:gd name="T47" fmla="*/ 2147483646 h 11995"/>
              <a:gd name="T48" fmla="*/ 2147483646 w 17461"/>
              <a:gd name="T49" fmla="*/ 2147483646 h 11995"/>
              <a:gd name="T50" fmla="*/ 2147483646 w 17461"/>
              <a:gd name="T51" fmla="*/ 2147483646 h 11995"/>
              <a:gd name="T52" fmla="*/ 2147483646 w 17461"/>
              <a:gd name="T53" fmla="*/ 2147483646 h 11995"/>
              <a:gd name="T54" fmla="*/ 2147483646 w 17461"/>
              <a:gd name="T55" fmla="*/ 2147483646 h 11995"/>
              <a:gd name="T56" fmla="*/ 2147483646 w 17461"/>
              <a:gd name="T57" fmla="*/ 2147483646 h 11995"/>
              <a:gd name="T58" fmla="*/ 2147483646 w 17461"/>
              <a:gd name="T59" fmla="*/ 2147483646 h 11995"/>
              <a:gd name="T60" fmla="*/ 2147483646 w 17461"/>
              <a:gd name="T61" fmla="*/ 2147483646 h 11995"/>
              <a:gd name="T62" fmla="*/ 2147483646 w 17461"/>
              <a:gd name="T63" fmla="*/ 2147483646 h 11995"/>
              <a:gd name="T64" fmla="*/ 2147483646 w 17461"/>
              <a:gd name="T65" fmla="*/ 2147483646 h 11995"/>
              <a:gd name="T66" fmla="*/ 2147483646 w 17461"/>
              <a:gd name="T67" fmla="*/ 2147483646 h 11995"/>
              <a:gd name="T68" fmla="*/ 2147483646 w 17461"/>
              <a:gd name="T69" fmla="*/ 2147483646 h 11995"/>
              <a:gd name="T70" fmla="*/ 2147483646 w 17461"/>
              <a:gd name="T71" fmla="*/ 2147483646 h 11995"/>
              <a:gd name="T72" fmla="*/ 2147483646 w 17461"/>
              <a:gd name="T73" fmla="*/ 2147483646 h 11995"/>
              <a:gd name="T74" fmla="*/ 2147483646 w 17461"/>
              <a:gd name="T75" fmla="*/ 2147483646 h 11995"/>
              <a:gd name="T76" fmla="*/ 2147483646 w 17461"/>
              <a:gd name="T77" fmla="*/ 2147483646 h 11995"/>
              <a:gd name="T78" fmla="*/ 2147483646 w 17461"/>
              <a:gd name="T79" fmla="*/ 2147483646 h 11995"/>
              <a:gd name="T80" fmla="*/ 2147483646 w 17461"/>
              <a:gd name="T81" fmla="*/ 2147483646 h 11995"/>
              <a:gd name="T82" fmla="*/ 2147483646 w 17461"/>
              <a:gd name="T83" fmla="*/ 2147483646 h 11995"/>
              <a:gd name="T84" fmla="*/ 2147483646 w 17461"/>
              <a:gd name="T85" fmla="*/ 2147483646 h 11995"/>
              <a:gd name="T86" fmla="*/ 2147483646 w 17461"/>
              <a:gd name="T87" fmla="*/ 2147483646 h 11995"/>
              <a:gd name="T88" fmla="*/ 2147483646 w 17461"/>
              <a:gd name="T89" fmla="*/ 2147483646 h 11995"/>
              <a:gd name="T90" fmla="*/ 2147483646 w 17461"/>
              <a:gd name="T91" fmla="*/ 2147483646 h 11995"/>
              <a:gd name="T92" fmla="*/ 2147483646 w 17461"/>
              <a:gd name="T93" fmla="*/ 2147483646 h 11995"/>
              <a:gd name="T94" fmla="*/ 2147483646 w 17461"/>
              <a:gd name="T95" fmla="*/ 2147483646 h 11995"/>
              <a:gd name="T96" fmla="*/ 2147483646 w 17461"/>
              <a:gd name="T97" fmla="*/ 2147483646 h 11995"/>
              <a:gd name="T98" fmla="*/ 2147483646 w 17461"/>
              <a:gd name="T99" fmla="*/ 2147483646 h 11995"/>
              <a:gd name="T100" fmla="*/ 2147483646 w 17461"/>
              <a:gd name="T101" fmla="*/ 2147483646 h 11995"/>
              <a:gd name="T102" fmla="*/ 2147483646 w 17461"/>
              <a:gd name="T103" fmla="*/ 2147483646 h 11995"/>
              <a:gd name="T104" fmla="*/ 2147483646 w 17461"/>
              <a:gd name="T105" fmla="*/ 2147483646 h 11995"/>
              <a:gd name="T106" fmla="*/ 2147483646 w 17461"/>
              <a:gd name="T107" fmla="*/ 2147483646 h 11995"/>
              <a:gd name="T108" fmla="*/ 2147483646 w 17461"/>
              <a:gd name="T109" fmla="*/ 2147483646 h 11995"/>
              <a:gd name="T110" fmla="*/ 2147483646 w 17461"/>
              <a:gd name="T111" fmla="*/ 2147483646 h 11995"/>
              <a:gd name="T112" fmla="*/ 2147483646 w 17461"/>
              <a:gd name="T113" fmla="*/ 2147483646 h 11995"/>
              <a:gd name="T114" fmla="*/ 2147483646 w 17461"/>
              <a:gd name="T115" fmla="*/ 2147483646 h 11995"/>
              <a:gd name="T116" fmla="*/ 2147483646 w 17461"/>
              <a:gd name="T117" fmla="*/ 2147483646 h 11995"/>
              <a:gd name="T118" fmla="*/ 2147483646 w 17461"/>
              <a:gd name="T119" fmla="*/ 2147483646 h 11995"/>
              <a:gd name="T120" fmla="*/ 2147483646 w 17461"/>
              <a:gd name="T121" fmla="*/ 2147483646 h 11995"/>
              <a:gd name="T122" fmla="*/ 2147483646 w 17461"/>
              <a:gd name="T123" fmla="*/ 2147483646 h 11995"/>
              <a:gd name="T124" fmla="*/ 2147483646 w 17461"/>
              <a:gd name="T125" fmla="*/ 2147483646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0" name="Shape 200"/>
          <p:cNvSpPr>
            <a:spLocks/>
          </p:cNvSpPr>
          <p:nvPr/>
        </p:nvSpPr>
        <p:spPr bwMode="auto">
          <a:xfrm>
            <a:off x="6582133" y="4041081"/>
            <a:ext cx="371697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1" name="Shape 201"/>
          <p:cNvSpPr>
            <a:spLocks/>
          </p:cNvSpPr>
          <p:nvPr/>
        </p:nvSpPr>
        <p:spPr bwMode="auto">
          <a:xfrm>
            <a:off x="6507277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Shape 202"/>
          <p:cNvSpPr>
            <a:spLocks/>
          </p:cNvSpPr>
          <p:nvPr/>
        </p:nvSpPr>
        <p:spPr bwMode="auto">
          <a:xfrm>
            <a:off x="5500684" y="4557713"/>
            <a:ext cx="504631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Shape 203"/>
          <p:cNvSpPr>
            <a:spLocks/>
          </p:cNvSpPr>
          <p:nvPr/>
        </p:nvSpPr>
        <p:spPr bwMode="auto">
          <a:xfrm>
            <a:off x="5201176" y="4075510"/>
            <a:ext cx="47107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Shape 204"/>
          <p:cNvSpPr>
            <a:spLocks/>
          </p:cNvSpPr>
          <p:nvPr/>
        </p:nvSpPr>
        <p:spPr bwMode="auto">
          <a:xfrm>
            <a:off x="4764946" y="4075513"/>
            <a:ext cx="34072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Shape 205"/>
          <p:cNvSpPr>
            <a:spLocks/>
          </p:cNvSpPr>
          <p:nvPr/>
        </p:nvSpPr>
        <p:spPr bwMode="auto">
          <a:xfrm>
            <a:off x="5521334" y="4998244"/>
            <a:ext cx="463331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Shape 206"/>
          <p:cNvSpPr>
            <a:spLocks/>
          </p:cNvSpPr>
          <p:nvPr/>
        </p:nvSpPr>
        <p:spPr bwMode="auto">
          <a:xfrm>
            <a:off x="8052219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Shape 207"/>
          <p:cNvSpPr>
            <a:spLocks/>
          </p:cNvSpPr>
          <p:nvPr/>
        </p:nvSpPr>
        <p:spPr bwMode="auto">
          <a:xfrm>
            <a:off x="8052223" y="4029104"/>
            <a:ext cx="38847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Shape 208"/>
          <p:cNvSpPr>
            <a:spLocks/>
          </p:cNvSpPr>
          <p:nvPr/>
        </p:nvSpPr>
        <p:spPr bwMode="auto">
          <a:xfrm>
            <a:off x="6984820" y="4950650"/>
            <a:ext cx="296841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Shape 209"/>
          <p:cNvSpPr>
            <a:spLocks/>
          </p:cNvSpPr>
          <p:nvPr/>
        </p:nvSpPr>
        <p:spPr bwMode="auto">
          <a:xfrm>
            <a:off x="8750473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0" name="Shape 210"/>
          <p:cNvSpPr>
            <a:spLocks/>
          </p:cNvSpPr>
          <p:nvPr/>
        </p:nvSpPr>
        <p:spPr bwMode="auto">
          <a:xfrm>
            <a:off x="6160101" y="4780461"/>
            <a:ext cx="323944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1" name="Shape 211"/>
          <p:cNvSpPr>
            <a:spLocks/>
          </p:cNvSpPr>
          <p:nvPr/>
        </p:nvSpPr>
        <p:spPr bwMode="auto">
          <a:xfrm>
            <a:off x="8521927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" name="Shape 212"/>
          <p:cNvSpPr>
            <a:spLocks/>
          </p:cNvSpPr>
          <p:nvPr/>
        </p:nvSpPr>
        <p:spPr bwMode="auto">
          <a:xfrm>
            <a:off x="4892718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3" name="Shape 213"/>
          <p:cNvSpPr>
            <a:spLocks/>
          </p:cNvSpPr>
          <p:nvPr/>
        </p:nvSpPr>
        <p:spPr bwMode="auto">
          <a:xfrm>
            <a:off x="8829201" y="4583908"/>
            <a:ext cx="391055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4" name="Shape 214"/>
          <p:cNvSpPr>
            <a:spLocks/>
          </p:cNvSpPr>
          <p:nvPr/>
        </p:nvSpPr>
        <p:spPr bwMode="auto">
          <a:xfrm>
            <a:off x="4488757" y="4206481"/>
            <a:ext cx="180686" cy="37385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5" name="Shape 215"/>
          <p:cNvSpPr>
            <a:spLocks/>
          </p:cNvSpPr>
          <p:nvPr/>
        </p:nvSpPr>
        <p:spPr bwMode="auto">
          <a:xfrm rot="1920548">
            <a:off x="7236554" y="4657728"/>
            <a:ext cx="50204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6" name="Shape 216"/>
          <p:cNvSpPr>
            <a:spLocks/>
          </p:cNvSpPr>
          <p:nvPr/>
        </p:nvSpPr>
        <p:spPr bwMode="auto">
          <a:xfrm>
            <a:off x="8263912" y="4517331"/>
            <a:ext cx="478817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7" name="Shape 217"/>
          <p:cNvSpPr>
            <a:spLocks/>
          </p:cNvSpPr>
          <p:nvPr/>
        </p:nvSpPr>
        <p:spPr bwMode="auto">
          <a:xfrm rot="16200000">
            <a:off x="7683856" y="3982486"/>
            <a:ext cx="280988" cy="357500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8" name="Shape 218"/>
          <p:cNvSpPr>
            <a:spLocks/>
          </p:cNvSpPr>
          <p:nvPr/>
        </p:nvSpPr>
        <p:spPr bwMode="auto">
          <a:xfrm>
            <a:off x="7659893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9" name="Shape 219"/>
          <p:cNvSpPr>
            <a:spLocks/>
          </p:cNvSpPr>
          <p:nvPr/>
        </p:nvSpPr>
        <p:spPr bwMode="auto">
          <a:xfrm>
            <a:off x="5059209" y="4957763"/>
            <a:ext cx="385894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0" name="Shape 220"/>
          <p:cNvSpPr>
            <a:spLocks/>
          </p:cNvSpPr>
          <p:nvPr/>
        </p:nvSpPr>
        <p:spPr bwMode="auto">
          <a:xfrm>
            <a:off x="7782468" y="4885137"/>
            <a:ext cx="17423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1" name="Shape 221"/>
          <p:cNvSpPr>
            <a:spLocks/>
          </p:cNvSpPr>
          <p:nvPr/>
        </p:nvSpPr>
        <p:spPr bwMode="auto">
          <a:xfrm>
            <a:off x="1482918" y="4210079"/>
            <a:ext cx="21037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2" name="Shape 222"/>
          <p:cNvSpPr>
            <a:spLocks/>
          </p:cNvSpPr>
          <p:nvPr/>
        </p:nvSpPr>
        <p:spPr bwMode="auto">
          <a:xfrm>
            <a:off x="946088" y="4043365"/>
            <a:ext cx="41428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3" name="Shape 223"/>
          <p:cNvSpPr>
            <a:spLocks/>
          </p:cNvSpPr>
          <p:nvPr/>
        </p:nvSpPr>
        <p:spPr bwMode="auto">
          <a:xfrm>
            <a:off x="2262448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4" name="Shape 224"/>
          <p:cNvSpPr>
            <a:spLocks/>
          </p:cNvSpPr>
          <p:nvPr/>
        </p:nvSpPr>
        <p:spPr bwMode="auto">
          <a:xfrm>
            <a:off x="1781049" y="4041081"/>
            <a:ext cx="372988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5" name="Shape 225"/>
          <p:cNvSpPr>
            <a:spLocks/>
          </p:cNvSpPr>
          <p:nvPr/>
        </p:nvSpPr>
        <p:spPr bwMode="auto">
          <a:xfrm>
            <a:off x="1706194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6" name="Shape 226"/>
          <p:cNvSpPr>
            <a:spLocks/>
          </p:cNvSpPr>
          <p:nvPr/>
        </p:nvSpPr>
        <p:spPr bwMode="auto">
          <a:xfrm>
            <a:off x="700804" y="4557713"/>
            <a:ext cx="504630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7" name="Shape 227"/>
          <p:cNvSpPr>
            <a:spLocks/>
          </p:cNvSpPr>
          <p:nvPr/>
        </p:nvSpPr>
        <p:spPr bwMode="auto">
          <a:xfrm>
            <a:off x="401383" y="4075510"/>
            <a:ext cx="46978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8" name="Shape 228"/>
          <p:cNvSpPr>
            <a:spLocks/>
          </p:cNvSpPr>
          <p:nvPr/>
        </p:nvSpPr>
        <p:spPr bwMode="auto">
          <a:xfrm>
            <a:off x="-34847" y="4075513"/>
            <a:ext cx="33943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9" name="Shape 229"/>
          <p:cNvSpPr>
            <a:spLocks/>
          </p:cNvSpPr>
          <p:nvPr/>
        </p:nvSpPr>
        <p:spPr bwMode="auto">
          <a:xfrm>
            <a:off x="721455" y="4998244"/>
            <a:ext cx="463330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0" name="Shape 230"/>
          <p:cNvSpPr>
            <a:spLocks/>
          </p:cNvSpPr>
          <p:nvPr/>
        </p:nvSpPr>
        <p:spPr bwMode="auto">
          <a:xfrm>
            <a:off x="3252435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1" name="Shape 231"/>
          <p:cNvSpPr>
            <a:spLocks/>
          </p:cNvSpPr>
          <p:nvPr/>
        </p:nvSpPr>
        <p:spPr bwMode="auto">
          <a:xfrm>
            <a:off x="3252420" y="4029104"/>
            <a:ext cx="38718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2" name="Shape 232"/>
          <p:cNvSpPr>
            <a:spLocks/>
          </p:cNvSpPr>
          <p:nvPr/>
        </p:nvSpPr>
        <p:spPr bwMode="auto">
          <a:xfrm>
            <a:off x="2183739" y="4950650"/>
            <a:ext cx="298133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3" name="Shape 233"/>
          <p:cNvSpPr>
            <a:spLocks/>
          </p:cNvSpPr>
          <p:nvPr/>
        </p:nvSpPr>
        <p:spPr bwMode="auto">
          <a:xfrm>
            <a:off x="3949361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4" name="Shape 234"/>
          <p:cNvSpPr>
            <a:spLocks/>
          </p:cNvSpPr>
          <p:nvPr/>
        </p:nvSpPr>
        <p:spPr bwMode="auto">
          <a:xfrm>
            <a:off x="1360385" y="4780461"/>
            <a:ext cx="323945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5" name="Shape 235"/>
          <p:cNvSpPr>
            <a:spLocks/>
          </p:cNvSpPr>
          <p:nvPr/>
        </p:nvSpPr>
        <p:spPr bwMode="auto">
          <a:xfrm>
            <a:off x="3722131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6" name="Shape 236"/>
          <p:cNvSpPr>
            <a:spLocks/>
          </p:cNvSpPr>
          <p:nvPr/>
        </p:nvSpPr>
        <p:spPr bwMode="auto">
          <a:xfrm>
            <a:off x="91634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7" name="Shape 237"/>
          <p:cNvSpPr>
            <a:spLocks/>
          </p:cNvSpPr>
          <p:nvPr/>
        </p:nvSpPr>
        <p:spPr bwMode="auto">
          <a:xfrm>
            <a:off x="4029407" y="4583908"/>
            <a:ext cx="391057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8" name="Shape 238"/>
          <p:cNvSpPr>
            <a:spLocks/>
          </p:cNvSpPr>
          <p:nvPr/>
        </p:nvSpPr>
        <p:spPr bwMode="auto">
          <a:xfrm>
            <a:off x="2581" y="4900613"/>
            <a:ext cx="180686" cy="37266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9" name="Shape 239"/>
          <p:cNvSpPr>
            <a:spLocks/>
          </p:cNvSpPr>
          <p:nvPr/>
        </p:nvSpPr>
        <p:spPr bwMode="auto">
          <a:xfrm rot="1920548">
            <a:off x="2436678" y="4657728"/>
            <a:ext cx="50075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0" name="Shape 240"/>
          <p:cNvSpPr>
            <a:spLocks/>
          </p:cNvSpPr>
          <p:nvPr/>
        </p:nvSpPr>
        <p:spPr bwMode="auto">
          <a:xfrm>
            <a:off x="3462821" y="4517331"/>
            <a:ext cx="480109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1" name="Shape 241"/>
          <p:cNvSpPr>
            <a:spLocks/>
          </p:cNvSpPr>
          <p:nvPr/>
        </p:nvSpPr>
        <p:spPr bwMode="auto">
          <a:xfrm rot="16200000">
            <a:off x="2883421" y="3981860"/>
            <a:ext cx="280988" cy="358791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2" name="Shape 242"/>
          <p:cNvSpPr>
            <a:spLocks/>
          </p:cNvSpPr>
          <p:nvPr/>
        </p:nvSpPr>
        <p:spPr bwMode="auto">
          <a:xfrm>
            <a:off x="2858775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3" name="Shape 243"/>
          <p:cNvSpPr>
            <a:spLocks/>
          </p:cNvSpPr>
          <p:nvPr/>
        </p:nvSpPr>
        <p:spPr bwMode="auto">
          <a:xfrm>
            <a:off x="259439" y="4957763"/>
            <a:ext cx="385893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4" name="Shape 244"/>
          <p:cNvSpPr>
            <a:spLocks/>
          </p:cNvSpPr>
          <p:nvPr/>
        </p:nvSpPr>
        <p:spPr bwMode="auto">
          <a:xfrm>
            <a:off x="2981328" y="4885137"/>
            <a:ext cx="17552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6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84" y="1661863"/>
            <a:ext cx="5301599" cy="1159799"/>
          </a:xfrm>
          <a:prstGeom prst="rect">
            <a:avLst/>
          </a:prstGeom>
        </p:spPr>
        <p:txBody>
          <a:bodyPr lIns="65078" tIns="65078" rIns="65078" bIns="65078" anchor="b"/>
          <a:lstStyle>
            <a:lvl1pPr lvl="0" algn="r" rtl="0">
              <a:spcBef>
                <a:spcPts val="0"/>
              </a:spcBef>
              <a:buSzPct val="100000"/>
              <a:defRPr sz="3500" b="0"/>
            </a:lvl1pPr>
            <a:lvl2pPr lvl="1" algn="r" rtl="0">
              <a:spcBef>
                <a:spcPts val="0"/>
              </a:spcBef>
              <a:buSzPct val="100000"/>
              <a:defRPr sz="3500" b="0"/>
            </a:lvl2pPr>
            <a:lvl3pPr lvl="2" algn="r" rtl="0">
              <a:spcBef>
                <a:spcPts val="0"/>
              </a:spcBef>
              <a:buSzPct val="100000"/>
              <a:defRPr sz="3500" b="0"/>
            </a:lvl3pPr>
            <a:lvl4pPr lvl="3" algn="r" rtl="0">
              <a:spcBef>
                <a:spcPts val="0"/>
              </a:spcBef>
              <a:buSzPct val="100000"/>
              <a:defRPr sz="3500" b="0"/>
            </a:lvl4pPr>
            <a:lvl5pPr lvl="4" algn="r" rtl="0">
              <a:spcBef>
                <a:spcPts val="0"/>
              </a:spcBef>
              <a:buSzPct val="100000"/>
              <a:defRPr sz="3500" b="0"/>
            </a:lvl5pPr>
            <a:lvl6pPr lvl="5" algn="r" rtl="0">
              <a:spcBef>
                <a:spcPts val="0"/>
              </a:spcBef>
              <a:buSzPct val="100000"/>
              <a:defRPr sz="3500" b="0"/>
            </a:lvl6pPr>
            <a:lvl7pPr lvl="6" algn="r" rtl="0">
              <a:spcBef>
                <a:spcPts val="0"/>
              </a:spcBef>
              <a:buSzPct val="100000"/>
              <a:defRPr sz="3500" b="0"/>
            </a:lvl7pPr>
            <a:lvl8pPr lvl="7" algn="r" rtl="0">
              <a:spcBef>
                <a:spcPts val="0"/>
              </a:spcBef>
              <a:buSzPct val="100000"/>
              <a:defRPr sz="3500" b="0"/>
            </a:lvl8pPr>
            <a:lvl9pPr lvl="8" algn="r" rtl="0">
              <a:spcBef>
                <a:spcPts val="0"/>
              </a:spcBef>
              <a:buSzPct val="100000"/>
              <a:defRPr sz="35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965" y="2864251"/>
            <a:ext cx="5301599" cy="784799"/>
          </a:xfrm>
          <a:prstGeom prst="rect">
            <a:avLst/>
          </a:prstGeom>
        </p:spPr>
        <p:txBody>
          <a:bodyPr lIns="65078" tIns="65078" rIns="65078" bIns="65078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396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1332-3CC0-445E-8CD7-E9E5F6C9AB0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4894"/>
      </p:ext>
    </p:extLst>
  </p:cSld>
  <p:clrMapOvr>
    <a:masterClrMapping/>
  </p:clrMapOvr>
  <p:transition spd="med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2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94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40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2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336" indent="0">
              <a:buNone/>
              <a:defRPr sz="1000" b="1"/>
            </a:lvl2pPr>
            <a:lvl3pPr marL="456674" indent="0">
              <a:buNone/>
              <a:defRPr sz="900" b="1"/>
            </a:lvl3pPr>
            <a:lvl4pPr marL="685052" indent="0">
              <a:buNone/>
              <a:defRPr sz="800" b="1"/>
            </a:lvl4pPr>
            <a:lvl5pPr marL="913410" indent="0">
              <a:buNone/>
              <a:defRPr sz="800" b="1"/>
            </a:lvl5pPr>
            <a:lvl6pPr marL="1141747" indent="0">
              <a:buNone/>
              <a:defRPr sz="800" b="1"/>
            </a:lvl6pPr>
            <a:lvl7pPr marL="1370104" indent="0">
              <a:buNone/>
              <a:defRPr sz="800" b="1"/>
            </a:lvl7pPr>
            <a:lvl8pPr marL="1598440" indent="0">
              <a:buNone/>
              <a:defRPr sz="800" b="1"/>
            </a:lvl8pPr>
            <a:lvl9pPr marL="1826819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336" indent="0">
              <a:buNone/>
              <a:defRPr sz="1000" b="1"/>
            </a:lvl2pPr>
            <a:lvl3pPr marL="456674" indent="0">
              <a:buNone/>
              <a:defRPr sz="900" b="1"/>
            </a:lvl3pPr>
            <a:lvl4pPr marL="685052" indent="0">
              <a:buNone/>
              <a:defRPr sz="800" b="1"/>
            </a:lvl4pPr>
            <a:lvl5pPr marL="913410" indent="0">
              <a:buNone/>
              <a:defRPr sz="800" b="1"/>
            </a:lvl5pPr>
            <a:lvl6pPr marL="1141747" indent="0">
              <a:buNone/>
              <a:defRPr sz="800" b="1"/>
            </a:lvl6pPr>
            <a:lvl7pPr marL="1370104" indent="0">
              <a:buNone/>
              <a:defRPr sz="800" b="1"/>
            </a:lvl7pPr>
            <a:lvl8pPr marL="1598440" indent="0">
              <a:buNone/>
              <a:defRPr sz="800" b="1"/>
            </a:lvl8pPr>
            <a:lvl9pPr marL="1826819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49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34" indent="0">
              <a:buNone/>
              <a:defRPr sz="2000" b="1"/>
            </a:lvl2pPr>
            <a:lvl3pPr marL="913523" indent="0">
              <a:buNone/>
              <a:defRPr sz="1800" b="1"/>
            </a:lvl3pPr>
            <a:lvl4pPr marL="1370274" indent="0">
              <a:buNone/>
              <a:defRPr sz="1600" b="1"/>
            </a:lvl4pPr>
            <a:lvl5pPr marL="182704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11" indent="0">
              <a:buNone/>
              <a:defRPr sz="1600" b="1"/>
            </a:lvl7pPr>
            <a:lvl8pPr marL="3197280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34" indent="0">
              <a:buNone/>
              <a:defRPr sz="2000" b="1"/>
            </a:lvl2pPr>
            <a:lvl3pPr marL="913523" indent="0">
              <a:buNone/>
              <a:defRPr sz="1800" b="1"/>
            </a:lvl3pPr>
            <a:lvl4pPr marL="1370274" indent="0">
              <a:buNone/>
              <a:defRPr sz="1600" b="1"/>
            </a:lvl4pPr>
            <a:lvl5pPr marL="182704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11" indent="0">
              <a:buNone/>
              <a:defRPr sz="1600" b="1"/>
            </a:lvl7pPr>
            <a:lvl8pPr marL="3197280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88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22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34" indent="0">
              <a:buNone/>
              <a:defRPr sz="1200"/>
            </a:lvl2pPr>
            <a:lvl3pPr marL="913523" indent="0">
              <a:buNone/>
              <a:defRPr sz="1000"/>
            </a:lvl3pPr>
            <a:lvl4pPr marL="1370274" indent="0">
              <a:buNone/>
              <a:defRPr sz="900"/>
            </a:lvl4pPr>
            <a:lvl5pPr marL="1827044" indent="0">
              <a:buNone/>
              <a:defRPr sz="900"/>
            </a:lvl5pPr>
            <a:lvl6pPr marL="2283777" indent="0">
              <a:buNone/>
              <a:defRPr sz="900"/>
            </a:lvl6pPr>
            <a:lvl7pPr marL="2740511" indent="0">
              <a:buNone/>
              <a:defRPr sz="900"/>
            </a:lvl7pPr>
            <a:lvl8pPr marL="3197280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7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23" indent="0">
              <a:buNone/>
              <a:defRPr sz="2400"/>
            </a:lvl3pPr>
            <a:lvl4pPr marL="1370274" indent="0">
              <a:buNone/>
              <a:defRPr sz="2000"/>
            </a:lvl4pPr>
            <a:lvl5pPr marL="1827044" indent="0">
              <a:buNone/>
              <a:defRPr sz="2000"/>
            </a:lvl5pPr>
            <a:lvl6pPr marL="2283777" indent="0">
              <a:buNone/>
              <a:defRPr sz="2000"/>
            </a:lvl6pPr>
            <a:lvl7pPr marL="2740511" indent="0">
              <a:buNone/>
              <a:defRPr sz="2000"/>
            </a:lvl7pPr>
            <a:lvl8pPr marL="3197280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34" indent="0">
              <a:buNone/>
              <a:defRPr sz="1200"/>
            </a:lvl2pPr>
            <a:lvl3pPr marL="913523" indent="0">
              <a:buNone/>
              <a:defRPr sz="1000"/>
            </a:lvl3pPr>
            <a:lvl4pPr marL="1370274" indent="0">
              <a:buNone/>
              <a:defRPr sz="900"/>
            </a:lvl4pPr>
            <a:lvl5pPr marL="1827044" indent="0">
              <a:buNone/>
              <a:defRPr sz="900"/>
            </a:lvl5pPr>
            <a:lvl6pPr marL="2283777" indent="0">
              <a:buNone/>
              <a:defRPr sz="900"/>
            </a:lvl6pPr>
            <a:lvl7pPr marL="2740511" indent="0">
              <a:buNone/>
              <a:defRPr sz="900"/>
            </a:lvl7pPr>
            <a:lvl8pPr marL="3197280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54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6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912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6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9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7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6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165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189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2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648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47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305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129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695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97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609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229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39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240" indent="0">
              <a:buNone/>
              <a:defRPr sz="1000" b="1"/>
            </a:lvl2pPr>
            <a:lvl3pPr marL="456482" indent="0">
              <a:buNone/>
              <a:defRPr sz="900" b="1"/>
            </a:lvl3pPr>
            <a:lvl4pPr marL="684780" indent="0">
              <a:buNone/>
              <a:defRPr sz="800" b="1"/>
            </a:lvl4pPr>
            <a:lvl5pPr marL="913050" indent="0">
              <a:buNone/>
              <a:defRPr sz="800" b="1"/>
            </a:lvl5pPr>
            <a:lvl6pPr marL="1141291" indent="0">
              <a:buNone/>
              <a:defRPr sz="800" b="1"/>
            </a:lvl6pPr>
            <a:lvl7pPr marL="1369560" indent="0">
              <a:buNone/>
              <a:defRPr sz="800" b="1"/>
            </a:lvl7pPr>
            <a:lvl8pPr marL="1597800" indent="0">
              <a:buNone/>
              <a:defRPr sz="800" b="1"/>
            </a:lvl8pPr>
            <a:lvl9pPr marL="1826099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240" indent="0">
              <a:buNone/>
              <a:defRPr sz="1000" b="1"/>
            </a:lvl2pPr>
            <a:lvl3pPr marL="456482" indent="0">
              <a:buNone/>
              <a:defRPr sz="900" b="1"/>
            </a:lvl3pPr>
            <a:lvl4pPr marL="684780" indent="0">
              <a:buNone/>
              <a:defRPr sz="800" b="1"/>
            </a:lvl4pPr>
            <a:lvl5pPr marL="913050" indent="0">
              <a:buNone/>
              <a:defRPr sz="800" b="1"/>
            </a:lvl5pPr>
            <a:lvl6pPr marL="1141291" indent="0">
              <a:buNone/>
              <a:defRPr sz="800" b="1"/>
            </a:lvl6pPr>
            <a:lvl7pPr marL="1369560" indent="0">
              <a:buNone/>
              <a:defRPr sz="800" b="1"/>
            </a:lvl7pPr>
            <a:lvl8pPr marL="1597800" indent="0">
              <a:buNone/>
              <a:defRPr sz="800" b="1"/>
            </a:lvl8pPr>
            <a:lvl9pPr marL="1826099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94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64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99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69" y="136529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36529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69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240" indent="0">
              <a:buNone/>
              <a:defRPr sz="600"/>
            </a:lvl2pPr>
            <a:lvl3pPr marL="456482" indent="0">
              <a:buNone/>
              <a:defRPr sz="500"/>
            </a:lvl3pPr>
            <a:lvl4pPr marL="684780" indent="0">
              <a:buNone/>
              <a:defRPr sz="500"/>
            </a:lvl4pPr>
            <a:lvl5pPr marL="913050" indent="0">
              <a:buNone/>
              <a:defRPr sz="500"/>
            </a:lvl5pPr>
            <a:lvl6pPr marL="1141291" indent="0">
              <a:buNone/>
              <a:defRPr sz="500"/>
            </a:lvl6pPr>
            <a:lvl7pPr marL="1369560" indent="0">
              <a:buNone/>
              <a:defRPr sz="500"/>
            </a:lvl7pPr>
            <a:lvl8pPr marL="1597800" indent="0">
              <a:buNone/>
              <a:defRPr sz="500"/>
            </a:lvl8pPr>
            <a:lvl9pPr marL="1826099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91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415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240" indent="0">
              <a:buNone/>
              <a:defRPr sz="1400"/>
            </a:lvl2pPr>
            <a:lvl3pPr marL="456482" indent="0">
              <a:buNone/>
              <a:defRPr sz="1200"/>
            </a:lvl3pPr>
            <a:lvl4pPr marL="684780" indent="0">
              <a:buNone/>
              <a:defRPr sz="1000"/>
            </a:lvl4pPr>
            <a:lvl5pPr marL="913050" indent="0">
              <a:buNone/>
              <a:defRPr sz="1000"/>
            </a:lvl5pPr>
            <a:lvl6pPr marL="1141291" indent="0">
              <a:buNone/>
              <a:defRPr sz="1000"/>
            </a:lvl6pPr>
            <a:lvl7pPr marL="1369560" indent="0">
              <a:buNone/>
              <a:defRPr sz="1000"/>
            </a:lvl7pPr>
            <a:lvl8pPr marL="1597800" indent="0">
              <a:buNone/>
              <a:defRPr sz="1000"/>
            </a:lvl8pPr>
            <a:lvl9pPr marL="1826099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240" indent="0">
              <a:buNone/>
              <a:defRPr sz="600"/>
            </a:lvl2pPr>
            <a:lvl3pPr marL="456482" indent="0">
              <a:buNone/>
              <a:defRPr sz="500"/>
            </a:lvl3pPr>
            <a:lvl4pPr marL="684780" indent="0">
              <a:buNone/>
              <a:defRPr sz="500"/>
            </a:lvl4pPr>
            <a:lvl5pPr marL="913050" indent="0">
              <a:buNone/>
              <a:defRPr sz="500"/>
            </a:lvl5pPr>
            <a:lvl6pPr marL="1141291" indent="0">
              <a:buNone/>
              <a:defRPr sz="500"/>
            </a:lvl6pPr>
            <a:lvl7pPr marL="1369560" indent="0">
              <a:buNone/>
              <a:defRPr sz="500"/>
            </a:lvl7pPr>
            <a:lvl8pPr marL="1597800" indent="0">
              <a:buNone/>
              <a:defRPr sz="500"/>
            </a:lvl8pPr>
            <a:lvl9pPr marL="1826099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20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1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85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85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2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62" indent="0" algn="ctr">
              <a:buNone/>
              <a:defRPr sz="1500"/>
            </a:lvl2pPr>
            <a:lvl3pPr marL="684780" indent="0" algn="ctr">
              <a:buNone/>
              <a:defRPr sz="1400"/>
            </a:lvl3pPr>
            <a:lvl4pPr marL="1027170" indent="0" algn="ctr">
              <a:buNone/>
              <a:defRPr sz="1200"/>
            </a:lvl4pPr>
            <a:lvl5pPr marL="1369560" indent="0" algn="ctr">
              <a:buNone/>
              <a:defRPr sz="1200"/>
            </a:lvl5pPr>
            <a:lvl6pPr marL="1711979" indent="0" algn="ctr">
              <a:buNone/>
              <a:defRPr sz="1200"/>
            </a:lvl6pPr>
            <a:lvl7pPr marL="2054339" indent="0" algn="ctr">
              <a:buNone/>
              <a:defRPr sz="1200"/>
            </a:lvl7pPr>
            <a:lvl8pPr marL="2396700" indent="0" algn="ctr">
              <a:buNone/>
              <a:defRPr sz="1200"/>
            </a:lvl8pPr>
            <a:lvl9pPr marL="273906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543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7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9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9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3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78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81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62" indent="0">
              <a:buNone/>
              <a:defRPr sz="1500" b="1"/>
            </a:lvl2pPr>
            <a:lvl3pPr marL="684780" indent="0">
              <a:buNone/>
              <a:defRPr sz="1400" b="1"/>
            </a:lvl3pPr>
            <a:lvl4pPr marL="1027170" indent="0">
              <a:buNone/>
              <a:defRPr sz="1200" b="1"/>
            </a:lvl4pPr>
            <a:lvl5pPr marL="1369560" indent="0">
              <a:buNone/>
              <a:defRPr sz="1200" b="1"/>
            </a:lvl5pPr>
            <a:lvl6pPr marL="1711979" indent="0">
              <a:buNone/>
              <a:defRPr sz="1200" b="1"/>
            </a:lvl6pPr>
            <a:lvl7pPr marL="2054339" indent="0">
              <a:buNone/>
              <a:defRPr sz="1200" b="1"/>
            </a:lvl7pPr>
            <a:lvl8pPr marL="2396700" indent="0">
              <a:buNone/>
              <a:defRPr sz="1200" b="1"/>
            </a:lvl8pPr>
            <a:lvl9pPr marL="273906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62" indent="0">
              <a:buNone/>
              <a:defRPr sz="1500" b="1"/>
            </a:lvl2pPr>
            <a:lvl3pPr marL="684780" indent="0">
              <a:buNone/>
              <a:defRPr sz="1400" b="1"/>
            </a:lvl3pPr>
            <a:lvl4pPr marL="1027170" indent="0">
              <a:buNone/>
              <a:defRPr sz="1200" b="1"/>
            </a:lvl4pPr>
            <a:lvl5pPr marL="1369560" indent="0">
              <a:buNone/>
              <a:defRPr sz="1200" b="1"/>
            </a:lvl5pPr>
            <a:lvl6pPr marL="1711979" indent="0">
              <a:buNone/>
              <a:defRPr sz="1200" b="1"/>
            </a:lvl6pPr>
            <a:lvl7pPr marL="2054339" indent="0">
              <a:buNone/>
              <a:defRPr sz="1200" b="1"/>
            </a:lvl7pPr>
            <a:lvl8pPr marL="2396700" indent="0">
              <a:buNone/>
              <a:defRPr sz="1200" b="1"/>
            </a:lvl8pPr>
            <a:lvl9pPr marL="273906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23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04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6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5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62" indent="0">
              <a:buNone/>
              <a:defRPr sz="1100"/>
            </a:lvl2pPr>
            <a:lvl3pPr marL="684780" indent="0">
              <a:buNone/>
              <a:defRPr sz="900"/>
            </a:lvl3pPr>
            <a:lvl4pPr marL="1027170" indent="0">
              <a:buNone/>
              <a:defRPr sz="800"/>
            </a:lvl4pPr>
            <a:lvl5pPr marL="1369560" indent="0">
              <a:buNone/>
              <a:defRPr sz="800"/>
            </a:lvl5pPr>
            <a:lvl6pPr marL="1711979" indent="0">
              <a:buNone/>
              <a:defRPr sz="800"/>
            </a:lvl6pPr>
            <a:lvl7pPr marL="2054339" indent="0">
              <a:buNone/>
              <a:defRPr sz="800"/>
            </a:lvl7pPr>
            <a:lvl8pPr marL="2396700" indent="0">
              <a:buNone/>
              <a:defRPr sz="800"/>
            </a:lvl8pPr>
            <a:lvl9pPr marL="273906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32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5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62" indent="0">
              <a:buNone/>
              <a:defRPr sz="2100"/>
            </a:lvl2pPr>
            <a:lvl3pPr marL="684780" indent="0">
              <a:buNone/>
              <a:defRPr sz="1800"/>
            </a:lvl3pPr>
            <a:lvl4pPr marL="1027170" indent="0">
              <a:buNone/>
              <a:defRPr sz="1500"/>
            </a:lvl4pPr>
            <a:lvl5pPr marL="1369560" indent="0">
              <a:buNone/>
              <a:defRPr sz="1500"/>
            </a:lvl5pPr>
            <a:lvl6pPr marL="1711979" indent="0">
              <a:buNone/>
              <a:defRPr sz="1500"/>
            </a:lvl6pPr>
            <a:lvl7pPr marL="2054339" indent="0">
              <a:buNone/>
              <a:defRPr sz="1500"/>
            </a:lvl7pPr>
            <a:lvl8pPr marL="2396700" indent="0">
              <a:buNone/>
              <a:defRPr sz="1500"/>
            </a:lvl8pPr>
            <a:lvl9pPr marL="273906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62" indent="0">
              <a:buNone/>
              <a:defRPr sz="1100"/>
            </a:lvl2pPr>
            <a:lvl3pPr marL="684780" indent="0">
              <a:buNone/>
              <a:defRPr sz="900"/>
            </a:lvl3pPr>
            <a:lvl4pPr marL="1027170" indent="0">
              <a:buNone/>
              <a:defRPr sz="800"/>
            </a:lvl4pPr>
            <a:lvl5pPr marL="1369560" indent="0">
              <a:buNone/>
              <a:defRPr sz="800"/>
            </a:lvl5pPr>
            <a:lvl6pPr marL="1711979" indent="0">
              <a:buNone/>
              <a:defRPr sz="800"/>
            </a:lvl6pPr>
            <a:lvl7pPr marL="2054339" indent="0">
              <a:buNone/>
              <a:defRPr sz="800"/>
            </a:lvl7pPr>
            <a:lvl8pPr marL="2396700" indent="0">
              <a:buNone/>
              <a:defRPr sz="800"/>
            </a:lvl8pPr>
            <a:lvl9pPr marL="273906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80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56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3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9" y="27393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004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4"/>
          <p:cNvSpPr>
            <a:spLocks/>
          </p:cNvSpPr>
          <p:nvPr/>
        </p:nvSpPr>
        <p:spPr bwMode="auto">
          <a:xfrm>
            <a:off x="4412610" y="4661298"/>
            <a:ext cx="450424" cy="559594"/>
          </a:xfrm>
          <a:custGeom>
            <a:avLst/>
            <a:gdLst>
              <a:gd name="T0" fmla="*/ 2147483646 w 15884"/>
              <a:gd name="T1" fmla="*/ 2147483646 h 19698"/>
              <a:gd name="T2" fmla="*/ 2147483646 w 15884"/>
              <a:gd name="T3" fmla="*/ 2147483646 h 19698"/>
              <a:gd name="T4" fmla="*/ 2147483646 w 15884"/>
              <a:gd name="T5" fmla="*/ 2147483646 h 19698"/>
              <a:gd name="T6" fmla="*/ 2147483646 w 15884"/>
              <a:gd name="T7" fmla="*/ 2147483646 h 19698"/>
              <a:gd name="T8" fmla="*/ 2147483646 w 15884"/>
              <a:gd name="T9" fmla="*/ 2147483646 h 19698"/>
              <a:gd name="T10" fmla="*/ 2147483646 w 15884"/>
              <a:gd name="T11" fmla="*/ 2147483646 h 19698"/>
              <a:gd name="T12" fmla="*/ 2147483646 w 15884"/>
              <a:gd name="T13" fmla="*/ 2147483646 h 19698"/>
              <a:gd name="T14" fmla="*/ 2147483646 w 15884"/>
              <a:gd name="T15" fmla="*/ 2147483646 h 19698"/>
              <a:gd name="T16" fmla="*/ 2147483646 w 15884"/>
              <a:gd name="T17" fmla="*/ 2147483646 h 19698"/>
              <a:gd name="T18" fmla="*/ 2147483646 w 15884"/>
              <a:gd name="T19" fmla="*/ 2147483646 h 19698"/>
              <a:gd name="T20" fmla="*/ 2147483646 w 15884"/>
              <a:gd name="T21" fmla="*/ 2147483646 h 19698"/>
              <a:gd name="T22" fmla="*/ 2147483646 w 15884"/>
              <a:gd name="T23" fmla="*/ 2147483646 h 19698"/>
              <a:gd name="T24" fmla="*/ 2147483646 w 15884"/>
              <a:gd name="T25" fmla="*/ 2147483646 h 19698"/>
              <a:gd name="T26" fmla="*/ 2147483646 w 15884"/>
              <a:gd name="T27" fmla="*/ 2147483646 h 19698"/>
              <a:gd name="T28" fmla="*/ 2147483646 w 15884"/>
              <a:gd name="T29" fmla="*/ 2147483646 h 19698"/>
              <a:gd name="T30" fmla="*/ 2147483646 w 15884"/>
              <a:gd name="T31" fmla="*/ 2147483646 h 19698"/>
              <a:gd name="T32" fmla="*/ 2147483646 w 15884"/>
              <a:gd name="T33" fmla="*/ 2147483646 h 19698"/>
              <a:gd name="T34" fmla="*/ 2147483646 w 15884"/>
              <a:gd name="T35" fmla="*/ 2147483646 h 19698"/>
              <a:gd name="T36" fmla="*/ 2147483646 w 15884"/>
              <a:gd name="T37" fmla="*/ 2147483646 h 19698"/>
              <a:gd name="T38" fmla="*/ 2147483646 w 15884"/>
              <a:gd name="T39" fmla="*/ 2147483646 h 19698"/>
              <a:gd name="T40" fmla="*/ 2147483646 w 15884"/>
              <a:gd name="T41" fmla="*/ 2147483646 h 19698"/>
              <a:gd name="T42" fmla="*/ 2147483646 w 15884"/>
              <a:gd name="T43" fmla="*/ 2147483646 h 19698"/>
              <a:gd name="T44" fmla="*/ 2147483646 w 15884"/>
              <a:gd name="T45" fmla="*/ 2147483646 h 19698"/>
              <a:gd name="T46" fmla="*/ 2147483646 w 15884"/>
              <a:gd name="T47" fmla="*/ 2147483646 h 19698"/>
              <a:gd name="T48" fmla="*/ 2147483646 w 15884"/>
              <a:gd name="T49" fmla="*/ 2147483646 h 19698"/>
              <a:gd name="T50" fmla="*/ 2147483646 w 15884"/>
              <a:gd name="T51" fmla="*/ 2147483646 h 19698"/>
              <a:gd name="T52" fmla="*/ 2147483646 w 15884"/>
              <a:gd name="T53" fmla="*/ 2147483646 h 19698"/>
              <a:gd name="T54" fmla="*/ 2147483646 w 15884"/>
              <a:gd name="T55" fmla="*/ 2147483646 h 19698"/>
              <a:gd name="T56" fmla="*/ 2147483646 w 15884"/>
              <a:gd name="T57" fmla="*/ 2147483646 h 19698"/>
              <a:gd name="T58" fmla="*/ 2147483646 w 15884"/>
              <a:gd name="T59" fmla="*/ 2147483646 h 19698"/>
              <a:gd name="T60" fmla="*/ 2147483646 w 15884"/>
              <a:gd name="T61" fmla="*/ 2147483646 h 19698"/>
              <a:gd name="T62" fmla="*/ 2147483646 w 15884"/>
              <a:gd name="T63" fmla="*/ 2147483646 h 19698"/>
              <a:gd name="T64" fmla="*/ 2147483646 w 15884"/>
              <a:gd name="T65" fmla="*/ 2147483646 h 19698"/>
              <a:gd name="T66" fmla="*/ 2147483646 w 15884"/>
              <a:gd name="T67" fmla="*/ 2147483646 h 19698"/>
              <a:gd name="T68" fmla="*/ 2147483646 w 15884"/>
              <a:gd name="T69" fmla="*/ 2147483646 h 19698"/>
              <a:gd name="T70" fmla="*/ 2147483646 w 15884"/>
              <a:gd name="T71" fmla="*/ 2147483646 h 19698"/>
              <a:gd name="T72" fmla="*/ 2147483646 w 15884"/>
              <a:gd name="T73" fmla="*/ 2147483646 h 19698"/>
              <a:gd name="T74" fmla="*/ 2147483646 w 15884"/>
              <a:gd name="T75" fmla="*/ 2147483646 h 19698"/>
              <a:gd name="T76" fmla="*/ 2147483646 w 15884"/>
              <a:gd name="T77" fmla="*/ 2147483646 h 19698"/>
              <a:gd name="T78" fmla="*/ 2147483646 w 15884"/>
              <a:gd name="T79" fmla="*/ 2147483646 h 19698"/>
              <a:gd name="T80" fmla="*/ 2147483646 w 15884"/>
              <a:gd name="T81" fmla="*/ 2147483646 h 19698"/>
              <a:gd name="T82" fmla="*/ 2147483646 w 15884"/>
              <a:gd name="T83" fmla="*/ 2147483646 h 19698"/>
              <a:gd name="T84" fmla="*/ 2147483646 w 15884"/>
              <a:gd name="T85" fmla="*/ 2147483646 h 19698"/>
              <a:gd name="T86" fmla="*/ 2147483646 w 15884"/>
              <a:gd name="T87" fmla="*/ 2147483646 h 19698"/>
              <a:gd name="T88" fmla="*/ 2147483646 w 15884"/>
              <a:gd name="T89" fmla="*/ 2147483646 h 19698"/>
              <a:gd name="T90" fmla="*/ 2147483646 w 15884"/>
              <a:gd name="T91" fmla="*/ 2147483646 h 19698"/>
              <a:gd name="T92" fmla="*/ 2147483646 w 15884"/>
              <a:gd name="T93" fmla="*/ 2147483646 h 19698"/>
              <a:gd name="T94" fmla="*/ 2147483646 w 15884"/>
              <a:gd name="T95" fmla="*/ 2147483646 h 19698"/>
              <a:gd name="T96" fmla="*/ 2147483646 w 15884"/>
              <a:gd name="T97" fmla="*/ 2147483646 h 19698"/>
              <a:gd name="T98" fmla="*/ 2147483646 w 15884"/>
              <a:gd name="T99" fmla="*/ 2147483646 h 19698"/>
              <a:gd name="T100" fmla="*/ 2147483646 w 15884"/>
              <a:gd name="T101" fmla="*/ 2147483646 h 19698"/>
              <a:gd name="T102" fmla="*/ 2147483646 w 15884"/>
              <a:gd name="T103" fmla="*/ 2147483646 h 19698"/>
              <a:gd name="T104" fmla="*/ 2147483646 w 15884"/>
              <a:gd name="T105" fmla="*/ 2147483646 h 19698"/>
              <a:gd name="T106" fmla="*/ 2147483646 w 15884"/>
              <a:gd name="T107" fmla="*/ 2147483646 h 19698"/>
              <a:gd name="T108" fmla="*/ 2147483646 w 15884"/>
              <a:gd name="T109" fmla="*/ 2147483646 h 19698"/>
              <a:gd name="T110" fmla="*/ 2147483646 w 15884"/>
              <a:gd name="T111" fmla="*/ 2147483646 h 19698"/>
              <a:gd name="T112" fmla="*/ 2147483646 w 15884"/>
              <a:gd name="T113" fmla="*/ 2147483646 h 19698"/>
              <a:gd name="T114" fmla="*/ 2147483646 w 15884"/>
              <a:gd name="T115" fmla="*/ 2147483646 h 19698"/>
              <a:gd name="T116" fmla="*/ 2147483646 w 15884"/>
              <a:gd name="T117" fmla="*/ 2147483646 h 19698"/>
              <a:gd name="T118" fmla="*/ 2147483646 w 15884"/>
              <a:gd name="T119" fmla="*/ 2147483646 h 19698"/>
              <a:gd name="T120" fmla="*/ 2147483646 w 15884"/>
              <a:gd name="T121" fmla="*/ 2147483646 h 19698"/>
              <a:gd name="T122" fmla="*/ 2147483646 w 15884"/>
              <a:gd name="T123" fmla="*/ 2147483646 h 19698"/>
              <a:gd name="T124" fmla="*/ 2147483646 w 15884"/>
              <a:gd name="T125" fmla="*/ 2147483646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hape 195"/>
          <p:cNvSpPr>
            <a:spLocks/>
          </p:cNvSpPr>
          <p:nvPr/>
        </p:nvSpPr>
        <p:spPr bwMode="auto">
          <a:xfrm>
            <a:off x="3968638" y="4000529"/>
            <a:ext cx="443972" cy="504825"/>
          </a:xfrm>
          <a:custGeom>
            <a:avLst/>
            <a:gdLst>
              <a:gd name="T0" fmla="*/ 2147483646 w 15627"/>
              <a:gd name="T1" fmla="*/ 2147483646 h 17792"/>
              <a:gd name="T2" fmla="*/ 2147483646 w 15627"/>
              <a:gd name="T3" fmla="*/ 2147483646 h 17792"/>
              <a:gd name="T4" fmla="*/ 2147483646 w 15627"/>
              <a:gd name="T5" fmla="*/ 2147483646 h 17792"/>
              <a:gd name="T6" fmla="*/ 2147483646 w 15627"/>
              <a:gd name="T7" fmla="*/ 2147483646 h 17792"/>
              <a:gd name="T8" fmla="*/ 2147483646 w 15627"/>
              <a:gd name="T9" fmla="*/ 2147483646 h 17792"/>
              <a:gd name="T10" fmla="*/ 2147483646 w 15627"/>
              <a:gd name="T11" fmla="*/ 2147483646 h 17792"/>
              <a:gd name="T12" fmla="*/ 2147483646 w 15627"/>
              <a:gd name="T13" fmla="*/ 2147483646 h 17792"/>
              <a:gd name="T14" fmla="*/ 2147483646 w 15627"/>
              <a:gd name="T15" fmla="*/ 2147483646 h 17792"/>
              <a:gd name="T16" fmla="*/ 2147483646 w 15627"/>
              <a:gd name="T17" fmla="*/ 2147483646 h 17792"/>
              <a:gd name="T18" fmla="*/ 2147483646 w 15627"/>
              <a:gd name="T19" fmla="*/ 2147483646 h 17792"/>
              <a:gd name="T20" fmla="*/ 2147483646 w 15627"/>
              <a:gd name="T21" fmla="*/ 2147483646 h 17792"/>
              <a:gd name="T22" fmla="*/ 2147483646 w 15627"/>
              <a:gd name="T23" fmla="*/ 2147483646 h 17792"/>
              <a:gd name="T24" fmla="*/ 2147483646 w 15627"/>
              <a:gd name="T25" fmla="*/ 2147483646 h 17792"/>
              <a:gd name="T26" fmla="*/ 2147483646 w 15627"/>
              <a:gd name="T27" fmla="*/ 2147483646 h 17792"/>
              <a:gd name="T28" fmla="*/ 2147483646 w 15627"/>
              <a:gd name="T29" fmla="*/ 2147483646 h 17792"/>
              <a:gd name="T30" fmla="*/ 2147483646 w 15627"/>
              <a:gd name="T31" fmla="*/ 2147483646 h 17792"/>
              <a:gd name="T32" fmla="*/ 2147483646 w 15627"/>
              <a:gd name="T33" fmla="*/ 2147483646 h 17792"/>
              <a:gd name="T34" fmla="*/ 2147483646 w 15627"/>
              <a:gd name="T35" fmla="*/ 2147483646 h 17792"/>
              <a:gd name="T36" fmla="*/ 2147483646 w 15627"/>
              <a:gd name="T37" fmla="*/ 2147483646 h 17792"/>
              <a:gd name="T38" fmla="*/ 2147483646 w 15627"/>
              <a:gd name="T39" fmla="*/ 2147483646 h 17792"/>
              <a:gd name="T40" fmla="*/ 2147483646 w 15627"/>
              <a:gd name="T41" fmla="*/ 2147483646 h 17792"/>
              <a:gd name="T42" fmla="*/ 2147483646 w 15627"/>
              <a:gd name="T43" fmla="*/ 2147483646 h 17792"/>
              <a:gd name="T44" fmla="*/ 2147483646 w 15627"/>
              <a:gd name="T45" fmla="*/ 2147483646 h 17792"/>
              <a:gd name="T46" fmla="*/ 2147483646 w 15627"/>
              <a:gd name="T47" fmla="*/ 2147483646 h 17792"/>
              <a:gd name="T48" fmla="*/ 2147483646 w 15627"/>
              <a:gd name="T49" fmla="*/ 2147483646 h 17792"/>
              <a:gd name="T50" fmla="*/ 2147483646 w 15627"/>
              <a:gd name="T51" fmla="*/ 2147483646 h 17792"/>
              <a:gd name="T52" fmla="*/ 2147483646 w 15627"/>
              <a:gd name="T53" fmla="*/ 2147483646 h 17792"/>
              <a:gd name="T54" fmla="*/ 2147483646 w 15627"/>
              <a:gd name="T55" fmla="*/ 2147483646 h 17792"/>
              <a:gd name="T56" fmla="*/ 2147483646 w 15627"/>
              <a:gd name="T57" fmla="*/ 2147483646 h 17792"/>
              <a:gd name="T58" fmla="*/ 2147483646 w 15627"/>
              <a:gd name="T59" fmla="*/ 2147483646 h 17792"/>
              <a:gd name="T60" fmla="*/ 2147483646 w 15627"/>
              <a:gd name="T61" fmla="*/ 2147483646 h 17792"/>
              <a:gd name="T62" fmla="*/ 2147483646 w 15627"/>
              <a:gd name="T63" fmla="*/ 2147483646 h 17792"/>
              <a:gd name="T64" fmla="*/ 2147483646 w 15627"/>
              <a:gd name="T65" fmla="*/ 2147483646 h 17792"/>
              <a:gd name="T66" fmla="*/ 2147483646 w 15627"/>
              <a:gd name="T67" fmla="*/ 2147483646 h 17792"/>
              <a:gd name="T68" fmla="*/ 2147483646 w 15627"/>
              <a:gd name="T69" fmla="*/ 2147483646 h 17792"/>
              <a:gd name="T70" fmla="*/ 2147483646 w 15627"/>
              <a:gd name="T71" fmla="*/ 2147483646 h 17792"/>
              <a:gd name="T72" fmla="*/ 2147483646 w 15627"/>
              <a:gd name="T73" fmla="*/ 2147483646 h 17792"/>
              <a:gd name="T74" fmla="*/ 2147483646 w 15627"/>
              <a:gd name="T75" fmla="*/ 2147483646 h 17792"/>
              <a:gd name="T76" fmla="*/ 2147483646 w 15627"/>
              <a:gd name="T77" fmla="*/ 2147483646 h 17792"/>
              <a:gd name="T78" fmla="*/ 2147483646 w 15627"/>
              <a:gd name="T79" fmla="*/ 2147483646 h 17792"/>
              <a:gd name="T80" fmla="*/ 2147483646 w 15627"/>
              <a:gd name="T81" fmla="*/ 2147483646 h 17792"/>
              <a:gd name="T82" fmla="*/ 2147483646 w 15627"/>
              <a:gd name="T83" fmla="*/ 2147483646 h 17792"/>
              <a:gd name="T84" fmla="*/ 2147483646 w 15627"/>
              <a:gd name="T85" fmla="*/ 2147483646 h 17792"/>
              <a:gd name="T86" fmla="*/ 2147483646 w 15627"/>
              <a:gd name="T87" fmla="*/ 2147483646 h 17792"/>
              <a:gd name="T88" fmla="*/ 2147483646 w 15627"/>
              <a:gd name="T89" fmla="*/ 2147483646 h 17792"/>
              <a:gd name="T90" fmla="*/ 2147483646 w 15627"/>
              <a:gd name="T91" fmla="*/ 2147483646 h 17792"/>
              <a:gd name="T92" fmla="*/ 2147483646 w 15627"/>
              <a:gd name="T93" fmla="*/ 2147483646 h 17792"/>
              <a:gd name="T94" fmla="*/ 2147483646 w 15627"/>
              <a:gd name="T95" fmla="*/ 2147483646 h 17792"/>
              <a:gd name="T96" fmla="*/ 2147483646 w 15627"/>
              <a:gd name="T97" fmla="*/ 2147483646 h 17792"/>
              <a:gd name="T98" fmla="*/ 2147483646 w 15627"/>
              <a:gd name="T99" fmla="*/ 2147483646 h 17792"/>
              <a:gd name="T100" fmla="*/ 2147483646 w 15627"/>
              <a:gd name="T101" fmla="*/ 2147483646 h 17792"/>
              <a:gd name="T102" fmla="*/ 2147483646 w 15627"/>
              <a:gd name="T103" fmla="*/ 2147483646 h 17792"/>
              <a:gd name="T104" fmla="*/ 2147483646 w 15627"/>
              <a:gd name="T105" fmla="*/ 2147483646 h 17792"/>
              <a:gd name="T106" fmla="*/ 2147483646 w 15627"/>
              <a:gd name="T107" fmla="*/ 2147483646 h 17792"/>
              <a:gd name="T108" fmla="*/ 2147483646 w 15627"/>
              <a:gd name="T109" fmla="*/ 2147483646 h 17792"/>
              <a:gd name="T110" fmla="*/ 2147483646 w 15627"/>
              <a:gd name="T111" fmla="*/ 2147483646 h 17792"/>
              <a:gd name="T112" fmla="*/ 2147483646 w 15627"/>
              <a:gd name="T113" fmla="*/ 2147483646 h 17792"/>
              <a:gd name="T114" fmla="*/ 2147483646 w 15627"/>
              <a:gd name="T115" fmla="*/ 2147483646 h 17792"/>
              <a:gd name="T116" fmla="*/ 2147483646 w 15627"/>
              <a:gd name="T117" fmla="*/ 2147483646 h 17792"/>
              <a:gd name="T118" fmla="*/ 2147483646 w 15627"/>
              <a:gd name="T119" fmla="*/ 2147483646 h 17792"/>
              <a:gd name="T120" fmla="*/ 2147483646 w 15627"/>
              <a:gd name="T121" fmla="*/ 2147483646 h 17792"/>
              <a:gd name="T122" fmla="*/ 2147483646 w 15627"/>
              <a:gd name="T123" fmla="*/ 2147483646 h 17792"/>
              <a:gd name="T124" fmla="*/ 2147483646 w 15627"/>
              <a:gd name="T125" fmla="*/ 21474836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hape 196"/>
          <p:cNvSpPr>
            <a:spLocks/>
          </p:cNvSpPr>
          <p:nvPr/>
        </p:nvSpPr>
        <p:spPr bwMode="auto">
          <a:xfrm>
            <a:off x="6284001" y="4210079"/>
            <a:ext cx="20908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hape 197"/>
          <p:cNvSpPr>
            <a:spLocks/>
          </p:cNvSpPr>
          <p:nvPr/>
        </p:nvSpPr>
        <p:spPr bwMode="auto">
          <a:xfrm>
            <a:off x="5747133" y="4043365"/>
            <a:ext cx="41299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Shape 198"/>
          <p:cNvSpPr>
            <a:spLocks/>
          </p:cNvSpPr>
          <p:nvPr/>
        </p:nvSpPr>
        <p:spPr bwMode="auto">
          <a:xfrm>
            <a:off x="7063531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hape 199"/>
          <p:cNvSpPr>
            <a:spLocks/>
          </p:cNvSpPr>
          <p:nvPr/>
        </p:nvSpPr>
        <p:spPr bwMode="auto">
          <a:xfrm>
            <a:off x="8742619" y="4167276"/>
            <a:ext cx="495596" cy="339329"/>
          </a:xfrm>
          <a:custGeom>
            <a:avLst/>
            <a:gdLst>
              <a:gd name="T0" fmla="*/ 2147483646 w 17461"/>
              <a:gd name="T1" fmla="*/ 2147483646 h 11995"/>
              <a:gd name="T2" fmla="*/ 2147483646 w 17461"/>
              <a:gd name="T3" fmla="*/ 2147483646 h 11995"/>
              <a:gd name="T4" fmla="*/ 2147483646 w 17461"/>
              <a:gd name="T5" fmla="*/ 2147483646 h 11995"/>
              <a:gd name="T6" fmla="*/ 2147483646 w 17461"/>
              <a:gd name="T7" fmla="*/ 2147483646 h 11995"/>
              <a:gd name="T8" fmla="*/ 2147483646 w 17461"/>
              <a:gd name="T9" fmla="*/ 2147483646 h 11995"/>
              <a:gd name="T10" fmla="*/ 2147483646 w 17461"/>
              <a:gd name="T11" fmla="*/ 2147483646 h 11995"/>
              <a:gd name="T12" fmla="*/ 2147483646 w 17461"/>
              <a:gd name="T13" fmla="*/ 2147483646 h 11995"/>
              <a:gd name="T14" fmla="*/ 2147483646 w 17461"/>
              <a:gd name="T15" fmla="*/ 2147483646 h 11995"/>
              <a:gd name="T16" fmla="*/ 2147483646 w 17461"/>
              <a:gd name="T17" fmla="*/ 2147483646 h 11995"/>
              <a:gd name="T18" fmla="*/ 2147483646 w 17461"/>
              <a:gd name="T19" fmla="*/ 2147483646 h 11995"/>
              <a:gd name="T20" fmla="*/ 2147483646 w 17461"/>
              <a:gd name="T21" fmla="*/ 2147483646 h 11995"/>
              <a:gd name="T22" fmla="*/ 2147483646 w 17461"/>
              <a:gd name="T23" fmla="*/ 2147483646 h 11995"/>
              <a:gd name="T24" fmla="*/ 2147483646 w 17461"/>
              <a:gd name="T25" fmla="*/ 2147483646 h 11995"/>
              <a:gd name="T26" fmla="*/ 2147483646 w 17461"/>
              <a:gd name="T27" fmla="*/ 2147483646 h 11995"/>
              <a:gd name="T28" fmla="*/ 2147483646 w 17461"/>
              <a:gd name="T29" fmla="*/ 2147483646 h 11995"/>
              <a:gd name="T30" fmla="*/ 2147483646 w 17461"/>
              <a:gd name="T31" fmla="*/ 2147483646 h 11995"/>
              <a:gd name="T32" fmla="*/ 2147483646 w 17461"/>
              <a:gd name="T33" fmla="*/ 2147483646 h 11995"/>
              <a:gd name="T34" fmla="*/ 2147483646 w 17461"/>
              <a:gd name="T35" fmla="*/ 2147483646 h 11995"/>
              <a:gd name="T36" fmla="*/ 2147483646 w 17461"/>
              <a:gd name="T37" fmla="*/ 2147483646 h 11995"/>
              <a:gd name="T38" fmla="*/ 2147483646 w 17461"/>
              <a:gd name="T39" fmla="*/ 2147483646 h 11995"/>
              <a:gd name="T40" fmla="*/ 2147483646 w 17461"/>
              <a:gd name="T41" fmla="*/ 2147483646 h 11995"/>
              <a:gd name="T42" fmla="*/ 2147483646 w 17461"/>
              <a:gd name="T43" fmla="*/ 2147483646 h 11995"/>
              <a:gd name="T44" fmla="*/ 2147483646 w 17461"/>
              <a:gd name="T45" fmla="*/ 2147483646 h 11995"/>
              <a:gd name="T46" fmla="*/ 2147483646 w 17461"/>
              <a:gd name="T47" fmla="*/ 2147483646 h 11995"/>
              <a:gd name="T48" fmla="*/ 2147483646 w 17461"/>
              <a:gd name="T49" fmla="*/ 2147483646 h 11995"/>
              <a:gd name="T50" fmla="*/ 2147483646 w 17461"/>
              <a:gd name="T51" fmla="*/ 2147483646 h 11995"/>
              <a:gd name="T52" fmla="*/ 2147483646 w 17461"/>
              <a:gd name="T53" fmla="*/ 2147483646 h 11995"/>
              <a:gd name="T54" fmla="*/ 2147483646 w 17461"/>
              <a:gd name="T55" fmla="*/ 2147483646 h 11995"/>
              <a:gd name="T56" fmla="*/ 2147483646 w 17461"/>
              <a:gd name="T57" fmla="*/ 2147483646 h 11995"/>
              <a:gd name="T58" fmla="*/ 2147483646 w 17461"/>
              <a:gd name="T59" fmla="*/ 2147483646 h 11995"/>
              <a:gd name="T60" fmla="*/ 2147483646 w 17461"/>
              <a:gd name="T61" fmla="*/ 2147483646 h 11995"/>
              <a:gd name="T62" fmla="*/ 2147483646 w 17461"/>
              <a:gd name="T63" fmla="*/ 2147483646 h 11995"/>
              <a:gd name="T64" fmla="*/ 2147483646 w 17461"/>
              <a:gd name="T65" fmla="*/ 2147483646 h 11995"/>
              <a:gd name="T66" fmla="*/ 2147483646 w 17461"/>
              <a:gd name="T67" fmla="*/ 2147483646 h 11995"/>
              <a:gd name="T68" fmla="*/ 2147483646 w 17461"/>
              <a:gd name="T69" fmla="*/ 2147483646 h 11995"/>
              <a:gd name="T70" fmla="*/ 2147483646 w 17461"/>
              <a:gd name="T71" fmla="*/ 2147483646 h 11995"/>
              <a:gd name="T72" fmla="*/ 2147483646 w 17461"/>
              <a:gd name="T73" fmla="*/ 2147483646 h 11995"/>
              <a:gd name="T74" fmla="*/ 2147483646 w 17461"/>
              <a:gd name="T75" fmla="*/ 2147483646 h 11995"/>
              <a:gd name="T76" fmla="*/ 2147483646 w 17461"/>
              <a:gd name="T77" fmla="*/ 2147483646 h 11995"/>
              <a:gd name="T78" fmla="*/ 2147483646 w 17461"/>
              <a:gd name="T79" fmla="*/ 2147483646 h 11995"/>
              <a:gd name="T80" fmla="*/ 2147483646 w 17461"/>
              <a:gd name="T81" fmla="*/ 2147483646 h 11995"/>
              <a:gd name="T82" fmla="*/ 2147483646 w 17461"/>
              <a:gd name="T83" fmla="*/ 2147483646 h 11995"/>
              <a:gd name="T84" fmla="*/ 2147483646 w 17461"/>
              <a:gd name="T85" fmla="*/ 2147483646 h 11995"/>
              <a:gd name="T86" fmla="*/ 2147483646 w 17461"/>
              <a:gd name="T87" fmla="*/ 2147483646 h 11995"/>
              <a:gd name="T88" fmla="*/ 2147483646 w 17461"/>
              <a:gd name="T89" fmla="*/ 2147483646 h 11995"/>
              <a:gd name="T90" fmla="*/ 2147483646 w 17461"/>
              <a:gd name="T91" fmla="*/ 2147483646 h 11995"/>
              <a:gd name="T92" fmla="*/ 2147483646 w 17461"/>
              <a:gd name="T93" fmla="*/ 2147483646 h 11995"/>
              <a:gd name="T94" fmla="*/ 2147483646 w 17461"/>
              <a:gd name="T95" fmla="*/ 2147483646 h 11995"/>
              <a:gd name="T96" fmla="*/ 2147483646 w 17461"/>
              <a:gd name="T97" fmla="*/ 2147483646 h 11995"/>
              <a:gd name="T98" fmla="*/ 2147483646 w 17461"/>
              <a:gd name="T99" fmla="*/ 2147483646 h 11995"/>
              <a:gd name="T100" fmla="*/ 2147483646 w 17461"/>
              <a:gd name="T101" fmla="*/ 2147483646 h 11995"/>
              <a:gd name="T102" fmla="*/ 2147483646 w 17461"/>
              <a:gd name="T103" fmla="*/ 2147483646 h 11995"/>
              <a:gd name="T104" fmla="*/ 2147483646 w 17461"/>
              <a:gd name="T105" fmla="*/ 2147483646 h 11995"/>
              <a:gd name="T106" fmla="*/ 2147483646 w 17461"/>
              <a:gd name="T107" fmla="*/ 2147483646 h 11995"/>
              <a:gd name="T108" fmla="*/ 2147483646 w 17461"/>
              <a:gd name="T109" fmla="*/ 2147483646 h 11995"/>
              <a:gd name="T110" fmla="*/ 2147483646 w 17461"/>
              <a:gd name="T111" fmla="*/ 2147483646 h 11995"/>
              <a:gd name="T112" fmla="*/ 2147483646 w 17461"/>
              <a:gd name="T113" fmla="*/ 2147483646 h 11995"/>
              <a:gd name="T114" fmla="*/ 2147483646 w 17461"/>
              <a:gd name="T115" fmla="*/ 2147483646 h 11995"/>
              <a:gd name="T116" fmla="*/ 2147483646 w 17461"/>
              <a:gd name="T117" fmla="*/ 2147483646 h 11995"/>
              <a:gd name="T118" fmla="*/ 2147483646 w 17461"/>
              <a:gd name="T119" fmla="*/ 2147483646 h 11995"/>
              <a:gd name="T120" fmla="*/ 2147483646 w 17461"/>
              <a:gd name="T121" fmla="*/ 2147483646 h 11995"/>
              <a:gd name="T122" fmla="*/ 2147483646 w 17461"/>
              <a:gd name="T123" fmla="*/ 2147483646 h 11995"/>
              <a:gd name="T124" fmla="*/ 2147483646 w 17461"/>
              <a:gd name="T125" fmla="*/ 2147483646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0" name="Shape 200"/>
          <p:cNvSpPr>
            <a:spLocks/>
          </p:cNvSpPr>
          <p:nvPr/>
        </p:nvSpPr>
        <p:spPr bwMode="auto">
          <a:xfrm>
            <a:off x="6582133" y="4041070"/>
            <a:ext cx="371697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1" name="Shape 201"/>
          <p:cNvSpPr>
            <a:spLocks/>
          </p:cNvSpPr>
          <p:nvPr/>
        </p:nvSpPr>
        <p:spPr bwMode="auto">
          <a:xfrm>
            <a:off x="6507277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Shape 202"/>
          <p:cNvSpPr>
            <a:spLocks/>
          </p:cNvSpPr>
          <p:nvPr/>
        </p:nvSpPr>
        <p:spPr bwMode="auto">
          <a:xfrm>
            <a:off x="5500678" y="4557713"/>
            <a:ext cx="504631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Shape 203"/>
          <p:cNvSpPr>
            <a:spLocks/>
          </p:cNvSpPr>
          <p:nvPr/>
        </p:nvSpPr>
        <p:spPr bwMode="auto">
          <a:xfrm>
            <a:off x="5201176" y="4075510"/>
            <a:ext cx="47107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Shape 204"/>
          <p:cNvSpPr>
            <a:spLocks/>
          </p:cNvSpPr>
          <p:nvPr/>
        </p:nvSpPr>
        <p:spPr bwMode="auto">
          <a:xfrm>
            <a:off x="4764946" y="4075513"/>
            <a:ext cx="34072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Shape 205"/>
          <p:cNvSpPr>
            <a:spLocks/>
          </p:cNvSpPr>
          <p:nvPr/>
        </p:nvSpPr>
        <p:spPr bwMode="auto">
          <a:xfrm>
            <a:off x="5521328" y="4998244"/>
            <a:ext cx="463331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Shape 206"/>
          <p:cNvSpPr>
            <a:spLocks/>
          </p:cNvSpPr>
          <p:nvPr/>
        </p:nvSpPr>
        <p:spPr bwMode="auto">
          <a:xfrm>
            <a:off x="8052213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Shape 207"/>
          <p:cNvSpPr>
            <a:spLocks/>
          </p:cNvSpPr>
          <p:nvPr/>
        </p:nvSpPr>
        <p:spPr bwMode="auto">
          <a:xfrm>
            <a:off x="8052217" y="4029104"/>
            <a:ext cx="38847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Shape 208"/>
          <p:cNvSpPr>
            <a:spLocks/>
          </p:cNvSpPr>
          <p:nvPr/>
        </p:nvSpPr>
        <p:spPr bwMode="auto">
          <a:xfrm>
            <a:off x="6984820" y="4950650"/>
            <a:ext cx="296841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Shape 209"/>
          <p:cNvSpPr>
            <a:spLocks/>
          </p:cNvSpPr>
          <p:nvPr/>
        </p:nvSpPr>
        <p:spPr bwMode="auto">
          <a:xfrm>
            <a:off x="8750452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0" name="Shape 210"/>
          <p:cNvSpPr>
            <a:spLocks/>
          </p:cNvSpPr>
          <p:nvPr/>
        </p:nvSpPr>
        <p:spPr bwMode="auto">
          <a:xfrm>
            <a:off x="6160101" y="4780450"/>
            <a:ext cx="323944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1" name="Shape 211"/>
          <p:cNvSpPr>
            <a:spLocks/>
          </p:cNvSpPr>
          <p:nvPr/>
        </p:nvSpPr>
        <p:spPr bwMode="auto">
          <a:xfrm>
            <a:off x="8521927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" name="Shape 212"/>
          <p:cNvSpPr>
            <a:spLocks/>
          </p:cNvSpPr>
          <p:nvPr/>
        </p:nvSpPr>
        <p:spPr bwMode="auto">
          <a:xfrm>
            <a:off x="4892718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3" name="Shape 213"/>
          <p:cNvSpPr>
            <a:spLocks/>
          </p:cNvSpPr>
          <p:nvPr/>
        </p:nvSpPr>
        <p:spPr bwMode="auto">
          <a:xfrm>
            <a:off x="8829180" y="4583908"/>
            <a:ext cx="391055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4" name="Shape 214"/>
          <p:cNvSpPr>
            <a:spLocks/>
          </p:cNvSpPr>
          <p:nvPr/>
        </p:nvSpPr>
        <p:spPr bwMode="auto">
          <a:xfrm>
            <a:off x="4488757" y="4206481"/>
            <a:ext cx="180686" cy="37385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5" name="Shape 215"/>
          <p:cNvSpPr>
            <a:spLocks/>
          </p:cNvSpPr>
          <p:nvPr/>
        </p:nvSpPr>
        <p:spPr bwMode="auto">
          <a:xfrm rot="1920548">
            <a:off x="7236548" y="4657728"/>
            <a:ext cx="50204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6" name="Shape 216"/>
          <p:cNvSpPr>
            <a:spLocks/>
          </p:cNvSpPr>
          <p:nvPr/>
        </p:nvSpPr>
        <p:spPr bwMode="auto">
          <a:xfrm>
            <a:off x="8263891" y="4517320"/>
            <a:ext cx="478817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7" name="Shape 217"/>
          <p:cNvSpPr>
            <a:spLocks/>
          </p:cNvSpPr>
          <p:nvPr/>
        </p:nvSpPr>
        <p:spPr bwMode="auto">
          <a:xfrm rot="16200000">
            <a:off x="7683853" y="3982486"/>
            <a:ext cx="280988" cy="357500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8" name="Shape 218"/>
          <p:cNvSpPr>
            <a:spLocks/>
          </p:cNvSpPr>
          <p:nvPr/>
        </p:nvSpPr>
        <p:spPr bwMode="auto">
          <a:xfrm>
            <a:off x="7659884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9" name="Shape 219"/>
          <p:cNvSpPr>
            <a:spLocks/>
          </p:cNvSpPr>
          <p:nvPr/>
        </p:nvSpPr>
        <p:spPr bwMode="auto">
          <a:xfrm>
            <a:off x="5059209" y="4957763"/>
            <a:ext cx="385894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0" name="Shape 220"/>
          <p:cNvSpPr>
            <a:spLocks/>
          </p:cNvSpPr>
          <p:nvPr/>
        </p:nvSpPr>
        <p:spPr bwMode="auto">
          <a:xfrm>
            <a:off x="7782462" y="4885137"/>
            <a:ext cx="17423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1" name="Shape 221"/>
          <p:cNvSpPr>
            <a:spLocks/>
          </p:cNvSpPr>
          <p:nvPr/>
        </p:nvSpPr>
        <p:spPr bwMode="auto">
          <a:xfrm>
            <a:off x="1482918" y="4210079"/>
            <a:ext cx="210370" cy="458391"/>
          </a:xfrm>
          <a:custGeom>
            <a:avLst/>
            <a:gdLst>
              <a:gd name="T0" fmla="*/ 2147483646 w 7411"/>
              <a:gd name="T1" fmla="*/ 2147483646 h 16178"/>
              <a:gd name="T2" fmla="*/ 2147483646 w 7411"/>
              <a:gd name="T3" fmla="*/ 2147483646 h 16178"/>
              <a:gd name="T4" fmla="*/ 2147483646 w 7411"/>
              <a:gd name="T5" fmla="*/ 2147483646 h 16178"/>
              <a:gd name="T6" fmla="*/ 2147483646 w 7411"/>
              <a:gd name="T7" fmla="*/ 2147483646 h 16178"/>
              <a:gd name="T8" fmla="*/ 2147483646 w 7411"/>
              <a:gd name="T9" fmla="*/ 2147483646 h 16178"/>
              <a:gd name="T10" fmla="*/ 2147483646 w 7411"/>
              <a:gd name="T11" fmla="*/ 2147483646 h 16178"/>
              <a:gd name="T12" fmla="*/ 2147483646 w 7411"/>
              <a:gd name="T13" fmla="*/ 2147483646 h 16178"/>
              <a:gd name="T14" fmla="*/ 2147483646 w 7411"/>
              <a:gd name="T15" fmla="*/ 2147483646 h 16178"/>
              <a:gd name="T16" fmla="*/ 2147483646 w 7411"/>
              <a:gd name="T17" fmla="*/ 2147483646 h 16178"/>
              <a:gd name="T18" fmla="*/ 2147483646 w 7411"/>
              <a:gd name="T19" fmla="*/ 2147483646 h 16178"/>
              <a:gd name="T20" fmla="*/ 2147483646 w 7411"/>
              <a:gd name="T21" fmla="*/ 2147483646 h 16178"/>
              <a:gd name="T22" fmla="*/ 2147483646 w 7411"/>
              <a:gd name="T23" fmla="*/ 2147483646 h 16178"/>
              <a:gd name="T24" fmla="*/ 2147483646 w 7411"/>
              <a:gd name="T25" fmla="*/ 2147483646 h 16178"/>
              <a:gd name="T26" fmla="*/ 2147483646 w 7411"/>
              <a:gd name="T27" fmla="*/ 2147483646 h 16178"/>
              <a:gd name="T28" fmla="*/ 2147483646 w 7411"/>
              <a:gd name="T29" fmla="*/ 2147483646 h 16178"/>
              <a:gd name="T30" fmla="*/ 2147483646 w 7411"/>
              <a:gd name="T31" fmla="*/ 2147483646 h 16178"/>
              <a:gd name="T32" fmla="*/ 2147483646 w 7411"/>
              <a:gd name="T33" fmla="*/ 2147483646 h 16178"/>
              <a:gd name="T34" fmla="*/ 2147483646 w 7411"/>
              <a:gd name="T35" fmla="*/ 2147483646 h 16178"/>
              <a:gd name="T36" fmla="*/ 2147483646 w 7411"/>
              <a:gd name="T37" fmla="*/ 2147483646 h 16178"/>
              <a:gd name="T38" fmla="*/ 2147483646 w 7411"/>
              <a:gd name="T39" fmla="*/ 2147483646 h 16178"/>
              <a:gd name="T40" fmla="*/ 2147483646 w 7411"/>
              <a:gd name="T41" fmla="*/ 2147483646 h 16178"/>
              <a:gd name="T42" fmla="*/ 2147483646 w 7411"/>
              <a:gd name="T43" fmla="*/ 2147483646 h 16178"/>
              <a:gd name="T44" fmla="*/ 2147483646 w 7411"/>
              <a:gd name="T45" fmla="*/ 2147483646 h 16178"/>
              <a:gd name="T46" fmla="*/ 2147483646 w 7411"/>
              <a:gd name="T47" fmla="*/ 2147483646 h 16178"/>
              <a:gd name="T48" fmla="*/ 2147483646 w 7411"/>
              <a:gd name="T49" fmla="*/ 2147483646 h 16178"/>
              <a:gd name="T50" fmla="*/ 2147483646 w 7411"/>
              <a:gd name="T51" fmla="*/ 2147483646 h 16178"/>
              <a:gd name="T52" fmla="*/ 2147483646 w 7411"/>
              <a:gd name="T53" fmla="*/ 2147483646 h 16178"/>
              <a:gd name="T54" fmla="*/ 2147483646 w 7411"/>
              <a:gd name="T55" fmla="*/ 2147483646 h 16178"/>
              <a:gd name="T56" fmla="*/ 2147483646 w 7411"/>
              <a:gd name="T57" fmla="*/ 2147483646 h 16178"/>
              <a:gd name="T58" fmla="*/ 2147483646 w 7411"/>
              <a:gd name="T59" fmla="*/ 2147483646 h 16178"/>
              <a:gd name="T60" fmla="*/ 2147483646 w 7411"/>
              <a:gd name="T61" fmla="*/ 2147483646 h 16178"/>
              <a:gd name="T62" fmla="*/ 2147483646 w 7411"/>
              <a:gd name="T63" fmla="*/ 2147483646 h 16178"/>
              <a:gd name="T64" fmla="*/ 2147483646 w 7411"/>
              <a:gd name="T65" fmla="*/ 2147483646 h 16178"/>
              <a:gd name="T66" fmla="*/ 2147483646 w 7411"/>
              <a:gd name="T67" fmla="*/ 2147483646 h 16178"/>
              <a:gd name="T68" fmla="*/ 2147483646 w 7411"/>
              <a:gd name="T69" fmla="*/ 2147483646 h 16178"/>
              <a:gd name="T70" fmla="*/ 2147483646 w 7411"/>
              <a:gd name="T71" fmla="*/ 2147483646 h 16178"/>
              <a:gd name="T72" fmla="*/ 2147483646 w 7411"/>
              <a:gd name="T73" fmla="*/ 2147483646 h 16178"/>
              <a:gd name="T74" fmla="*/ 2147483646 w 7411"/>
              <a:gd name="T75" fmla="*/ 2147483646 h 16178"/>
              <a:gd name="T76" fmla="*/ 2147483646 w 7411"/>
              <a:gd name="T77" fmla="*/ 2147483646 h 16178"/>
              <a:gd name="T78" fmla="*/ 2147483646 w 7411"/>
              <a:gd name="T79" fmla="*/ 2147483646 h 16178"/>
              <a:gd name="T80" fmla="*/ 2147483646 w 7411"/>
              <a:gd name="T81" fmla="*/ 2147483646 h 16178"/>
              <a:gd name="T82" fmla="*/ 2147483646 w 7411"/>
              <a:gd name="T83" fmla="*/ 2147483646 h 16178"/>
              <a:gd name="T84" fmla="*/ 2147483646 w 7411"/>
              <a:gd name="T85" fmla="*/ 2147483646 h 16178"/>
              <a:gd name="T86" fmla="*/ 2147483646 w 7411"/>
              <a:gd name="T87" fmla="*/ 2147483646 h 16178"/>
              <a:gd name="T88" fmla="*/ 2147483646 w 7411"/>
              <a:gd name="T89" fmla="*/ 2147483646 h 16178"/>
              <a:gd name="T90" fmla="*/ 2147483646 w 7411"/>
              <a:gd name="T91" fmla="*/ 2147483646 h 16178"/>
              <a:gd name="T92" fmla="*/ 2147483646 w 7411"/>
              <a:gd name="T93" fmla="*/ 2147483646 h 16178"/>
              <a:gd name="T94" fmla="*/ 2147483646 w 7411"/>
              <a:gd name="T95" fmla="*/ 2147483646 h 16178"/>
              <a:gd name="T96" fmla="*/ 2147483646 w 7411"/>
              <a:gd name="T97" fmla="*/ 2147483646 h 16178"/>
              <a:gd name="T98" fmla="*/ 2147483646 w 7411"/>
              <a:gd name="T99" fmla="*/ 2147483646 h 16178"/>
              <a:gd name="T100" fmla="*/ 2147483646 w 7411"/>
              <a:gd name="T101" fmla="*/ 2147483646 h 16178"/>
              <a:gd name="T102" fmla="*/ 2147483646 w 7411"/>
              <a:gd name="T103" fmla="*/ 2147483646 h 16178"/>
              <a:gd name="T104" fmla="*/ 2147483646 w 7411"/>
              <a:gd name="T105" fmla="*/ 2147483646 h 16178"/>
              <a:gd name="T106" fmla="*/ 2147483646 w 7411"/>
              <a:gd name="T107" fmla="*/ 2147483646 h 16178"/>
              <a:gd name="T108" fmla="*/ 2147483646 w 7411"/>
              <a:gd name="T109" fmla="*/ 2147483646 h 16178"/>
              <a:gd name="T110" fmla="*/ 2147483646 w 7411"/>
              <a:gd name="T111" fmla="*/ 2147483646 h 16178"/>
              <a:gd name="T112" fmla="*/ 2147483646 w 7411"/>
              <a:gd name="T113" fmla="*/ 2147483646 h 16178"/>
              <a:gd name="T114" fmla="*/ 2147483646 w 7411"/>
              <a:gd name="T115" fmla="*/ 2147483646 h 16178"/>
              <a:gd name="T116" fmla="*/ 2147483646 w 7411"/>
              <a:gd name="T117" fmla="*/ 2147483646 h 16178"/>
              <a:gd name="T118" fmla="*/ 2147483646 w 7411"/>
              <a:gd name="T119" fmla="*/ 2147483646 h 16178"/>
              <a:gd name="T120" fmla="*/ 2147483646 w 7411"/>
              <a:gd name="T121" fmla="*/ 2147483646 h 16178"/>
              <a:gd name="T122" fmla="*/ 2147483646 w 7411"/>
              <a:gd name="T123" fmla="*/ 2147483646 h 16178"/>
              <a:gd name="T124" fmla="*/ 2147483646 w 7411"/>
              <a:gd name="T125" fmla="*/ 214748364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2" name="Shape 222"/>
          <p:cNvSpPr>
            <a:spLocks/>
          </p:cNvSpPr>
          <p:nvPr/>
        </p:nvSpPr>
        <p:spPr bwMode="auto">
          <a:xfrm>
            <a:off x="946085" y="4043365"/>
            <a:ext cx="414287" cy="507206"/>
          </a:xfrm>
          <a:custGeom>
            <a:avLst/>
            <a:gdLst>
              <a:gd name="T0" fmla="*/ 2147483646 w 14601"/>
              <a:gd name="T1" fmla="*/ 2147483646 h 17901"/>
              <a:gd name="T2" fmla="*/ 2147483646 w 14601"/>
              <a:gd name="T3" fmla="*/ 2147483646 h 17901"/>
              <a:gd name="T4" fmla="*/ 2147483646 w 14601"/>
              <a:gd name="T5" fmla="*/ 2147483646 h 17901"/>
              <a:gd name="T6" fmla="*/ 2147483646 w 14601"/>
              <a:gd name="T7" fmla="*/ 2147483646 h 17901"/>
              <a:gd name="T8" fmla="*/ 2147483646 w 14601"/>
              <a:gd name="T9" fmla="*/ 2147483646 h 17901"/>
              <a:gd name="T10" fmla="*/ 2147483646 w 14601"/>
              <a:gd name="T11" fmla="*/ 2147483646 h 17901"/>
              <a:gd name="T12" fmla="*/ 2147483646 w 14601"/>
              <a:gd name="T13" fmla="*/ 2147483646 h 17901"/>
              <a:gd name="T14" fmla="*/ 2147483646 w 14601"/>
              <a:gd name="T15" fmla="*/ 2147483646 h 17901"/>
              <a:gd name="T16" fmla="*/ 2147483646 w 14601"/>
              <a:gd name="T17" fmla="*/ 2147483646 h 17901"/>
              <a:gd name="T18" fmla="*/ 2147483646 w 14601"/>
              <a:gd name="T19" fmla="*/ 2147483646 h 17901"/>
              <a:gd name="T20" fmla="*/ 2147483646 w 14601"/>
              <a:gd name="T21" fmla="*/ 2147483646 h 17901"/>
              <a:gd name="T22" fmla="*/ 2147483646 w 14601"/>
              <a:gd name="T23" fmla="*/ 2147483646 h 17901"/>
              <a:gd name="T24" fmla="*/ 2147483646 w 14601"/>
              <a:gd name="T25" fmla="*/ 2147483646 h 17901"/>
              <a:gd name="T26" fmla="*/ 2147483646 w 14601"/>
              <a:gd name="T27" fmla="*/ 2147483646 h 17901"/>
              <a:gd name="T28" fmla="*/ 2147483646 w 14601"/>
              <a:gd name="T29" fmla="*/ 2147483646 h 17901"/>
              <a:gd name="T30" fmla="*/ 2147483646 w 14601"/>
              <a:gd name="T31" fmla="*/ 2147483646 h 17901"/>
              <a:gd name="T32" fmla="*/ 2147483646 w 14601"/>
              <a:gd name="T33" fmla="*/ 2147483646 h 17901"/>
              <a:gd name="T34" fmla="*/ 2147483646 w 14601"/>
              <a:gd name="T35" fmla="*/ 2147483646 h 17901"/>
              <a:gd name="T36" fmla="*/ 2147483646 w 14601"/>
              <a:gd name="T37" fmla="*/ 2147483646 h 17901"/>
              <a:gd name="T38" fmla="*/ 2147483646 w 14601"/>
              <a:gd name="T39" fmla="*/ 2147483646 h 17901"/>
              <a:gd name="T40" fmla="*/ 2147483646 w 14601"/>
              <a:gd name="T41" fmla="*/ 2147483646 h 17901"/>
              <a:gd name="T42" fmla="*/ 2147483646 w 14601"/>
              <a:gd name="T43" fmla="*/ 2147483646 h 17901"/>
              <a:gd name="T44" fmla="*/ 2147483646 w 14601"/>
              <a:gd name="T45" fmla="*/ 2147483646 h 17901"/>
              <a:gd name="T46" fmla="*/ 2147483646 w 14601"/>
              <a:gd name="T47" fmla="*/ 2147483646 h 17901"/>
              <a:gd name="T48" fmla="*/ 2147483646 w 14601"/>
              <a:gd name="T49" fmla="*/ 2147483646 h 17901"/>
              <a:gd name="T50" fmla="*/ 2147483646 w 14601"/>
              <a:gd name="T51" fmla="*/ 2147483646 h 17901"/>
              <a:gd name="T52" fmla="*/ 2147483646 w 14601"/>
              <a:gd name="T53" fmla="*/ 2147483646 h 17901"/>
              <a:gd name="T54" fmla="*/ 2147483646 w 14601"/>
              <a:gd name="T55" fmla="*/ 2147483646 h 17901"/>
              <a:gd name="T56" fmla="*/ 2147483646 w 14601"/>
              <a:gd name="T57" fmla="*/ 2147483646 h 17901"/>
              <a:gd name="T58" fmla="*/ 2147483646 w 14601"/>
              <a:gd name="T59" fmla="*/ 2147483646 h 17901"/>
              <a:gd name="T60" fmla="*/ 2147483646 w 14601"/>
              <a:gd name="T61" fmla="*/ 2147483646 h 17901"/>
              <a:gd name="T62" fmla="*/ 2147483646 w 14601"/>
              <a:gd name="T63" fmla="*/ 2147483646 h 17901"/>
              <a:gd name="T64" fmla="*/ 2147483646 w 14601"/>
              <a:gd name="T65" fmla="*/ 2147483646 h 17901"/>
              <a:gd name="T66" fmla="*/ 2147483646 w 14601"/>
              <a:gd name="T67" fmla="*/ 2147483646 h 17901"/>
              <a:gd name="T68" fmla="*/ 2147483646 w 14601"/>
              <a:gd name="T69" fmla="*/ 2147483646 h 17901"/>
              <a:gd name="T70" fmla="*/ 2147483646 w 14601"/>
              <a:gd name="T71" fmla="*/ 2147483646 h 17901"/>
              <a:gd name="T72" fmla="*/ 2147483646 w 14601"/>
              <a:gd name="T73" fmla="*/ 2147483646 h 17901"/>
              <a:gd name="T74" fmla="*/ 2147483646 w 14601"/>
              <a:gd name="T75" fmla="*/ 2147483646 h 17901"/>
              <a:gd name="T76" fmla="*/ 2147483646 w 14601"/>
              <a:gd name="T77" fmla="*/ 2147483646 h 17901"/>
              <a:gd name="T78" fmla="*/ 2147483646 w 14601"/>
              <a:gd name="T79" fmla="*/ 2147483646 h 17901"/>
              <a:gd name="T80" fmla="*/ 2147483646 w 14601"/>
              <a:gd name="T81" fmla="*/ 2147483646 h 17901"/>
              <a:gd name="T82" fmla="*/ 2147483646 w 14601"/>
              <a:gd name="T83" fmla="*/ 2147483646 h 17901"/>
              <a:gd name="T84" fmla="*/ 2147483646 w 14601"/>
              <a:gd name="T85" fmla="*/ 2147483646 h 17901"/>
              <a:gd name="T86" fmla="*/ 2147483646 w 14601"/>
              <a:gd name="T87" fmla="*/ 2147483646 h 17901"/>
              <a:gd name="T88" fmla="*/ 2147483646 w 14601"/>
              <a:gd name="T89" fmla="*/ 2147483646 h 17901"/>
              <a:gd name="T90" fmla="*/ 2147483646 w 14601"/>
              <a:gd name="T91" fmla="*/ 2147483646 h 17901"/>
              <a:gd name="T92" fmla="*/ 2147483646 w 14601"/>
              <a:gd name="T93" fmla="*/ 2147483646 h 17901"/>
              <a:gd name="T94" fmla="*/ 2147483646 w 14601"/>
              <a:gd name="T95" fmla="*/ 2147483646 h 17901"/>
              <a:gd name="T96" fmla="*/ 2147483646 w 14601"/>
              <a:gd name="T97" fmla="*/ 2147483646 h 17901"/>
              <a:gd name="T98" fmla="*/ 2147483646 w 14601"/>
              <a:gd name="T99" fmla="*/ 2147483646 h 17901"/>
              <a:gd name="T100" fmla="*/ 2147483646 w 14601"/>
              <a:gd name="T101" fmla="*/ 2147483646 h 17901"/>
              <a:gd name="T102" fmla="*/ 2147483646 w 14601"/>
              <a:gd name="T103" fmla="*/ 2147483646 h 17901"/>
              <a:gd name="T104" fmla="*/ 2147483646 w 14601"/>
              <a:gd name="T105" fmla="*/ 2147483646 h 17901"/>
              <a:gd name="T106" fmla="*/ 2147483646 w 14601"/>
              <a:gd name="T107" fmla="*/ 2147483646 h 17901"/>
              <a:gd name="T108" fmla="*/ 2147483646 w 14601"/>
              <a:gd name="T109" fmla="*/ 2147483646 h 17901"/>
              <a:gd name="T110" fmla="*/ 2147483646 w 14601"/>
              <a:gd name="T111" fmla="*/ 2147483646 h 17901"/>
              <a:gd name="T112" fmla="*/ 2147483646 w 14601"/>
              <a:gd name="T113" fmla="*/ 2147483646 h 17901"/>
              <a:gd name="T114" fmla="*/ 2147483646 w 14601"/>
              <a:gd name="T115" fmla="*/ 2147483646 h 17901"/>
              <a:gd name="T116" fmla="*/ 2147483646 w 14601"/>
              <a:gd name="T117" fmla="*/ 2147483646 h 17901"/>
              <a:gd name="T118" fmla="*/ 2147483646 w 14601"/>
              <a:gd name="T119" fmla="*/ 2147483646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3" name="Shape 223"/>
          <p:cNvSpPr>
            <a:spLocks/>
          </p:cNvSpPr>
          <p:nvPr/>
        </p:nvSpPr>
        <p:spPr bwMode="auto">
          <a:xfrm>
            <a:off x="2262448" y="4131471"/>
            <a:ext cx="456878" cy="426244"/>
          </a:xfrm>
          <a:custGeom>
            <a:avLst/>
            <a:gdLst>
              <a:gd name="T0" fmla="*/ 2147483646 w 16105"/>
              <a:gd name="T1" fmla="*/ 2147483646 h 15004"/>
              <a:gd name="T2" fmla="*/ 2147483646 w 16105"/>
              <a:gd name="T3" fmla="*/ 2147483646 h 15004"/>
              <a:gd name="T4" fmla="*/ 2147483646 w 16105"/>
              <a:gd name="T5" fmla="*/ 2147483646 h 15004"/>
              <a:gd name="T6" fmla="*/ 2147483646 w 16105"/>
              <a:gd name="T7" fmla="*/ 2147483646 h 15004"/>
              <a:gd name="T8" fmla="*/ 2147483646 w 16105"/>
              <a:gd name="T9" fmla="*/ 2147483646 h 15004"/>
              <a:gd name="T10" fmla="*/ 2147483646 w 16105"/>
              <a:gd name="T11" fmla="*/ 2147483646 h 15004"/>
              <a:gd name="T12" fmla="*/ 2147483646 w 16105"/>
              <a:gd name="T13" fmla="*/ 2147483646 h 15004"/>
              <a:gd name="T14" fmla="*/ 2147483646 w 16105"/>
              <a:gd name="T15" fmla="*/ 2147483646 h 15004"/>
              <a:gd name="T16" fmla="*/ 2147483646 w 16105"/>
              <a:gd name="T17" fmla="*/ 2147483646 h 15004"/>
              <a:gd name="T18" fmla="*/ 2147483646 w 16105"/>
              <a:gd name="T19" fmla="*/ 2147483646 h 15004"/>
              <a:gd name="T20" fmla="*/ 2147483646 w 16105"/>
              <a:gd name="T21" fmla="*/ 2147483646 h 15004"/>
              <a:gd name="T22" fmla="*/ 2147483646 w 16105"/>
              <a:gd name="T23" fmla="*/ 2147483646 h 15004"/>
              <a:gd name="T24" fmla="*/ 2147483646 w 16105"/>
              <a:gd name="T25" fmla="*/ 2147483646 h 15004"/>
              <a:gd name="T26" fmla="*/ 2147483646 w 16105"/>
              <a:gd name="T27" fmla="*/ 2147483646 h 15004"/>
              <a:gd name="T28" fmla="*/ 2147483646 w 16105"/>
              <a:gd name="T29" fmla="*/ 2147483646 h 15004"/>
              <a:gd name="T30" fmla="*/ 2147483646 w 16105"/>
              <a:gd name="T31" fmla="*/ 2147483646 h 15004"/>
              <a:gd name="T32" fmla="*/ 2147483646 w 16105"/>
              <a:gd name="T33" fmla="*/ 2147483646 h 15004"/>
              <a:gd name="T34" fmla="*/ 2147483646 w 16105"/>
              <a:gd name="T35" fmla="*/ 2147483646 h 15004"/>
              <a:gd name="T36" fmla="*/ 2147483646 w 16105"/>
              <a:gd name="T37" fmla="*/ 2147483646 h 15004"/>
              <a:gd name="T38" fmla="*/ 2147483646 w 16105"/>
              <a:gd name="T39" fmla="*/ 2147483646 h 15004"/>
              <a:gd name="T40" fmla="*/ 2147483646 w 16105"/>
              <a:gd name="T41" fmla="*/ 2147483646 h 15004"/>
              <a:gd name="T42" fmla="*/ 2147483646 w 16105"/>
              <a:gd name="T43" fmla="*/ 2147483646 h 15004"/>
              <a:gd name="T44" fmla="*/ 2147483646 w 16105"/>
              <a:gd name="T45" fmla="*/ 2147483646 h 15004"/>
              <a:gd name="T46" fmla="*/ 2147483646 w 16105"/>
              <a:gd name="T47" fmla="*/ 2147483646 h 15004"/>
              <a:gd name="T48" fmla="*/ 2147483646 w 16105"/>
              <a:gd name="T49" fmla="*/ 2147483646 h 15004"/>
              <a:gd name="T50" fmla="*/ 2147483646 w 16105"/>
              <a:gd name="T51" fmla="*/ 2147483646 h 15004"/>
              <a:gd name="T52" fmla="*/ 2147483646 w 16105"/>
              <a:gd name="T53" fmla="*/ 2147483646 h 15004"/>
              <a:gd name="T54" fmla="*/ 2147483646 w 16105"/>
              <a:gd name="T55" fmla="*/ 2147483646 h 15004"/>
              <a:gd name="T56" fmla="*/ 2147483646 w 16105"/>
              <a:gd name="T57" fmla="*/ 2147483646 h 15004"/>
              <a:gd name="T58" fmla="*/ 2147483646 w 16105"/>
              <a:gd name="T59" fmla="*/ 2147483646 h 15004"/>
              <a:gd name="T60" fmla="*/ 2147483646 w 16105"/>
              <a:gd name="T61" fmla="*/ 2147483646 h 15004"/>
              <a:gd name="T62" fmla="*/ 2147483646 w 16105"/>
              <a:gd name="T63" fmla="*/ 2147483646 h 15004"/>
              <a:gd name="T64" fmla="*/ 2147483646 w 16105"/>
              <a:gd name="T65" fmla="*/ 2147483646 h 15004"/>
              <a:gd name="T66" fmla="*/ 2147483646 w 16105"/>
              <a:gd name="T67" fmla="*/ 2147483646 h 15004"/>
              <a:gd name="T68" fmla="*/ 2147483646 w 16105"/>
              <a:gd name="T69" fmla="*/ 2147483646 h 15004"/>
              <a:gd name="T70" fmla="*/ 2147483646 w 16105"/>
              <a:gd name="T71" fmla="*/ 2147483646 h 15004"/>
              <a:gd name="T72" fmla="*/ 2147483646 w 16105"/>
              <a:gd name="T73" fmla="*/ 2147483646 h 15004"/>
              <a:gd name="T74" fmla="*/ 2147483646 w 16105"/>
              <a:gd name="T75" fmla="*/ 2147483646 h 15004"/>
              <a:gd name="T76" fmla="*/ 2147483646 w 16105"/>
              <a:gd name="T77" fmla="*/ 2147483646 h 15004"/>
              <a:gd name="T78" fmla="*/ 2147483646 w 16105"/>
              <a:gd name="T79" fmla="*/ 2147483646 h 15004"/>
              <a:gd name="T80" fmla="*/ 2147483646 w 16105"/>
              <a:gd name="T81" fmla="*/ 2147483646 h 15004"/>
              <a:gd name="T82" fmla="*/ 2147483646 w 16105"/>
              <a:gd name="T83" fmla="*/ 2147483646 h 15004"/>
              <a:gd name="T84" fmla="*/ 2147483646 w 16105"/>
              <a:gd name="T85" fmla="*/ 2147483646 h 15004"/>
              <a:gd name="T86" fmla="*/ 2147483646 w 16105"/>
              <a:gd name="T87" fmla="*/ 2147483646 h 15004"/>
              <a:gd name="T88" fmla="*/ 2147483646 w 16105"/>
              <a:gd name="T89" fmla="*/ 2147483646 h 15004"/>
              <a:gd name="T90" fmla="*/ 2147483646 w 16105"/>
              <a:gd name="T91" fmla="*/ 2147483646 h 15004"/>
              <a:gd name="T92" fmla="*/ 2147483646 w 16105"/>
              <a:gd name="T93" fmla="*/ 2147483646 h 15004"/>
              <a:gd name="T94" fmla="*/ 2147483646 w 16105"/>
              <a:gd name="T95" fmla="*/ 2147483646 h 15004"/>
              <a:gd name="T96" fmla="*/ 2147483646 w 16105"/>
              <a:gd name="T97" fmla="*/ 2147483646 h 15004"/>
              <a:gd name="T98" fmla="*/ 2147483646 w 16105"/>
              <a:gd name="T99" fmla="*/ 2147483646 h 15004"/>
              <a:gd name="T100" fmla="*/ 2147483646 w 16105"/>
              <a:gd name="T101" fmla="*/ 2147483646 h 15004"/>
              <a:gd name="T102" fmla="*/ 2147483646 w 16105"/>
              <a:gd name="T103" fmla="*/ 2147483646 h 15004"/>
              <a:gd name="T104" fmla="*/ 2147483646 w 16105"/>
              <a:gd name="T105" fmla="*/ 2147483646 h 15004"/>
              <a:gd name="T106" fmla="*/ 2147483646 w 16105"/>
              <a:gd name="T107" fmla="*/ 2147483646 h 15004"/>
              <a:gd name="T108" fmla="*/ 2147483646 w 16105"/>
              <a:gd name="T109" fmla="*/ 2147483646 h 15004"/>
              <a:gd name="T110" fmla="*/ 2147483646 w 16105"/>
              <a:gd name="T111" fmla="*/ 2147483646 h 15004"/>
              <a:gd name="T112" fmla="*/ 2147483646 w 16105"/>
              <a:gd name="T113" fmla="*/ 2147483646 h 15004"/>
              <a:gd name="T114" fmla="*/ 2147483646 w 16105"/>
              <a:gd name="T115" fmla="*/ 2147483646 h 15004"/>
              <a:gd name="T116" fmla="*/ 2147483646 w 16105"/>
              <a:gd name="T117" fmla="*/ 2147483646 h 15004"/>
              <a:gd name="T118" fmla="*/ 2147483646 w 16105"/>
              <a:gd name="T119" fmla="*/ 2147483646 h 15004"/>
              <a:gd name="T120" fmla="*/ 2147483646 w 16105"/>
              <a:gd name="T121" fmla="*/ 2147483646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4" name="Shape 224"/>
          <p:cNvSpPr>
            <a:spLocks/>
          </p:cNvSpPr>
          <p:nvPr/>
        </p:nvSpPr>
        <p:spPr bwMode="auto">
          <a:xfrm>
            <a:off x="1781049" y="4041070"/>
            <a:ext cx="372988" cy="385763"/>
          </a:xfrm>
          <a:custGeom>
            <a:avLst/>
            <a:gdLst>
              <a:gd name="T0" fmla="*/ 2147483646 w 13133"/>
              <a:gd name="T1" fmla="*/ 2147483646 h 13573"/>
              <a:gd name="T2" fmla="*/ 2147483646 w 13133"/>
              <a:gd name="T3" fmla="*/ 2147483646 h 13573"/>
              <a:gd name="T4" fmla="*/ 2147483646 w 13133"/>
              <a:gd name="T5" fmla="*/ 2147483646 h 13573"/>
              <a:gd name="T6" fmla="*/ 2147483646 w 13133"/>
              <a:gd name="T7" fmla="*/ 2147483646 h 13573"/>
              <a:gd name="T8" fmla="*/ 2147483646 w 13133"/>
              <a:gd name="T9" fmla="*/ 2147483646 h 13573"/>
              <a:gd name="T10" fmla="*/ 2147483646 w 13133"/>
              <a:gd name="T11" fmla="*/ 2147483646 h 13573"/>
              <a:gd name="T12" fmla="*/ 2147483646 w 13133"/>
              <a:gd name="T13" fmla="*/ 2147483646 h 13573"/>
              <a:gd name="T14" fmla="*/ 2147483646 w 13133"/>
              <a:gd name="T15" fmla="*/ 2147483646 h 13573"/>
              <a:gd name="T16" fmla="*/ 2147483646 w 13133"/>
              <a:gd name="T17" fmla="*/ 2147483646 h 13573"/>
              <a:gd name="T18" fmla="*/ 2147483646 w 13133"/>
              <a:gd name="T19" fmla="*/ 2147483646 h 13573"/>
              <a:gd name="T20" fmla="*/ 2147483646 w 13133"/>
              <a:gd name="T21" fmla="*/ 2147483646 h 13573"/>
              <a:gd name="T22" fmla="*/ 2147483646 w 13133"/>
              <a:gd name="T23" fmla="*/ 2147483646 h 13573"/>
              <a:gd name="T24" fmla="*/ 2147483646 w 13133"/>
              <a:gd name="T25" fmla="*/ 2147483646 h 13573"/>
              <a:gd name="T26" fmla="*/ 2147483646 w 13133"/>
              <a:gd name="T27" fmla="*/ 2147483646 h 13573"/>
              <a:gd name="T28" fmla="*/ 2147483646 w 13133"/>
              <a:gd name="T29" fmla="*/ 2147483646 h 13573"/>
              <a:gd name="T30" fmla="*/ 2147483646 w 13133"/>
              <a:gd name="T31" fmla="*/ 2147483646 h 13573"/>
              <a:gd name="T32" fmla="*/ 2147483646 w 13133"/>
              <a:gd name="T33" fmla="*/ 2147483646 h 13573"/>
              <a:gd name="T34" fmla="*/ 2147483646 w 13133"/>
              <a:gd name="T35" fmla="*/ 2147483646 h 13573"/>
              <a:gd name="T36" fmla="*/ 2147483646 w 13133"/>
              <a:gd name="T37" fmla="*/ 2147483646 h 13573"/>
              <a:gd name="T38" fmla="*/ 2147483646 w 13133"/>
              <a:gd name="T39" fmla="*/ 2147483646 h 13573"/>
              <a:gd name="T40" fmla="*/ 2147483646 w 13133"/>
              <a:gd name="T41" fmla="*/ 2147483646 h 13573"/>
              <a:gd name="T42" fmla="*/ 2147483646 w 13133"/>
              <a:gd name="T43" fmla="*/ 2147483646 h 13573"/>
              <a:gd name="T44" fmla="*/ 2147483646 w 13133"/>
              <a:gd name="T45" fmla="*/ 2147483646 h 13573"/>
              <a:gd name="T46" fmla="*/ 2147483646 w 13133"/>
              <a:gd name="T47" fmla="*/ 2147483646 h 13573"/>
              <a:gd name="T48" fmla="*/ 2147483646 w 13133"/>
              <a:gd name="T49" fmla="*/ 2147483646 h 13573"/>
              <a:gd name="T50" fmla="*/ 2147483646 w 13133"/>
              <a:gd name="T51" fmla="*/ 2147483646 h 13573"/>
              <a:gd name="T52" fmla="*/ 2147483646 w 13133"/>
              <a:gd name="T53" fmla="*/ 2147483646 h 13573"/>
              <a:gd name="T54" fmla="*/ 2147483646 w 13133"/>
              <a:gd name="T55" fmla="*/ 2147483646 h 13573"/>
              <a:gd name="T56" fmla="*/ 2147483646 w 13133"/>
              <a:gd name="T57" fmla="*/ 2147483646 h 13573"/>
              <a:gd name="T58" fmla="*/ 2147483646 w 13133"/>
              <a:gd name="T59" fmla="*/ 2147483646 h 13573"/>
              <a:gd name="T60" fmla="*/ 2147483646 w 13133"/>
              <a:gd name="T61" fmla="*/ 2147483646 h 13573"/>
              <a:gd name="T62" fmla="*/ 2147483646 w 13133"/>
              <a:gd name="T63" fmla="*/ 2147483646 h 13573"/>
              <a:gd name="T64" fmla="*/ 2147483646 w 13133"/>
              <a:gd name="T65" fmla="*/ 2147483646 h 13573"/>
              <a:gd name="T66" fmla="*/ 2147483646 w 13133"/>
              <a:gd name="T67" fmla="*/ 2147483646 h 13573"/>
              <a:gd name="T68" fmla="*/ 2147483646 w 13133"/>
              <a:gd name="T69" fmla="*/ 2147483646 h 13573"/>
              <a:gd name="T70" fmla="*/ 2147483646 w 13133"/>
              <a:gd name="T71" fmla="*/ 2147483646 h 13573"/>
              <a:gd name="T72" fmla="*/ 2147483646 w 13133"/>
              <a:gd name="T73" fmla="*/ 2147483646 h 13573"/>
              <a:gd name="T74" fmla="*/ 2147483646 w 13133"/>
              <a:gd name="T75" fmla="*/ 2147483646 h 13573"/>
              <a:gd name="T76" fmla="*/ 2147483646 w 13133"/>
              <a:gd name="T77" fmla="*/ 2147483646 h 13573"/>
              <a:gd name="T78" fmla="*/ 2147483646 w 13133"/>
              <a:gd name="T79" fmla="*/ 2147483646 h 13573"/>
              <a:gd name="T80" fmla="*/ 2147483646 w 13133"/>
              <a:gd name="T81" fmla="*/ 2147483646 h 13573"/>
              <a:gd name="T82" fmla="*/ 2147483646 w 13133"/>
              <a:gd name="T83" fmla="*/ 2147483646 h 13573"/>
              <a:gd name="T84" fmla="*/ 2147483646 w 13133"/>
              <a:gd name="T85" fmla="*/ 2147483646 h 13573"/>
              <a:gd name="T86" fmla="*/ 2147483646 w 13133"/>
              <a:gd name="T87" fmla="*/ 2147483646 h 13573"/>
              <a:gd name="T88" fmla="*/ 2147483646 w 13133"/>
              <a:gd name="T89" fmla="*/ 2147483646 h 13573"/>
              <a:gd name="T90" fmla="*/ 2147483646 w 13133"/>
              <a:gd name="T91" fmla="*/ 2147483646 h 13573"/>
              <a:gd name="T92" fmla="*/ 2147483646 w 13133"/>
              <a:gd name="T93" fmla="*/ 2147483646 h 13573"/>
              <a:gd name="T94" fmla="*/ 2147483646 w 13133"/>
              <a:gd name="T95" fmla="*/ 2147483646 h 13573"/>
              <a:gd name="T96" fmla="*/ 2147483646 w 13133"/>
              <a:gd name="T97" fmla="*/ 2147483646 h 13573"/>
              <a:gd name="T98" fmla="*/ 2147483646 w 13133"/>
              <a:gd name="T99" fmla="*/ 2147483646 h 13573"/>
              <a:gd name="T100" fmla="*/ 2147483646 w 13133"/>
              <a:gd name="T101" fmla="*/ 2147483646 h 13573"/>
              <a:gd name="T102" fmla="*/ 2147483646 w 13133"/>
              <a:gd name="T103" fmla="*/ 2147483646 h 13573"/>
              <a:gd name="T104" fmla="*/ 2147483646 w 13133"/>
              <a:gd name="T105" fmla="*/ 2147483646 h 13573"/>
              <a:gd name="T106" fmla="*/ 2147483646 w 13133"/>
              <a:gd name="T107" fmla="*/ 2147483646 h 13573"/>
              <a:gd name="T108" fmla="*/ 2147483646 w 13133"/>
              <a:gd name="T109" fmla="*/ 2147483646 h 13573"/>
              <a:gd name="T110" fmla="*/ 2147483646 w 13133"/>
              <a:gd name="T111" fmla="*/ 2147483646 h 13573"/>
              <a:gd name="T112" fmla="*/ 2147483646 w 13133"/>
              <a:gd name="T113" fmla="*/ 2147483646 h 13573"/>
              <a:gd name="T114" fmla="*/ 2147483646 w 13133"/>
              <a:gd name="T115" fmla="*/ 2147483646 h 13573"/>
              <a:gd name="T116" fmla="*/ 2147483646 w 13133"/>
              <a:gd name="T117" fmla="*/ 2147483646 h 13573"/>
              <a:gd name="T118" fmla="*/ 2147483646 w 13133"/>
              <a:gd name="T119" fmla="*/ 2147483646 h 13573"/>
              <a:gd name="T120" fmla="*/ 2147483646 w 13133"/>
              <a:gd name="T121" fmla="*/ 2147483646 h 13573"/>
              <a:gd name="T122" fmla="*/ 2147483646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5" name="Shape 225"/>
          <p:cNvSpPr>
            <a:spLocks/>
          </p:cNvSpPr>
          <p:nvPr/>
        </p:nvSpPr>
        <p:spPr bwMode="auto">
          <a:xfrm>
            <a:off x="1706194" y="4533901"/>
            <a:ext cx="521408" cy="539354"/>
          </a:xfrm>
          <a:custGeom>
            <a:avLst/>
            <a:gdLst>
              <a:gd name="T0" fmla="*/ 2147483646 w 18378"/>
              <a:gd name="T1" fmla="*/ 2147483646 h 19002"/>
              <a:gd name="T2" fmla="*/ 2147483646 w 18378"/>
              <a:gd name="T3" fmla="*/ 2147483646 h 19002"/>
              <a:gd name="T4" fmla="*/ 2147483646 w 18378"/>
              <a:gd name="T5" fmla="*/ 2147483646 h 19002"/>
              <a:gd name="T6" fmla="*/ 2147483646 w 18378"/>
              <a:gd name="T7" fmla="*/ 2147483646 h 19002"/>
              <a:gd name="T8" fmla="*/ 2147483646 w 18378"/>
              <a:gd name="T9" fmla="*/ 2147483646 h 19002"/>
              <a:gd name="T10" fmla="*/ 2147483646 w 18378"/>
              <a:gd name="T11" fmla="*/ 2147483646 h 19002"/>
              <a:gd name="T12" fmla="*/ 2147483646 w 18378"/>
              <a:gd name="T13" fmla="*/ 2147483646 h 19002"/>
              <a:gd name="T14" fmla="*/ 2147483646 w 18378"/>
              <a:gd name="T15" fmla="*/ 2147483646 h 19002"/>
              <a:gd name="T16" fmla="*/ 2147483646 w 18378"/>
              <a:gd name="T17" fmla="*/ 2147483646 h 19002"/>
              <a:gd name="T18" fmla="*/ 2147483646 w 18378"/>
              <a:gd name="T19" fmla="*/ 2147483646 h 19002"/>
              <a:gd name="T20" fmla="*/ 2147483646 w 18378"/>
              <a:gd name="T21" fmla="*/ 2147483646 h 19002"/>
              <a:gd name="T22" fmla="*/ 2147483646 w 18378"/>
              <a:gd name="T23" fmla="*/ 2147483646 h 19002"/>
              <a:gd name="T24" fmla="*/ 2147483646 w 18378"/>
              <a:gd name="T25" fmla="*/ 2147483646 h 19002"/>
              <a:gd name="T26" fmla="*/ 2147483646 w 18378"/>
              <a:gd name="T27" fmla="*/ 2147483646 h 19002"/>
              <a:gd name="T28" fmla="*/ 2147483646 w 18378"/>
              <a:gd name="T29" fmla="*/ 2147483646 h 19002"/>
              <a:gd name="T30" fmla="*/ 2147483646 w 18378"/>
              <a:gd name="T31" fmla="*/ 2147483646 h 19002"/>
              <a:gd name="T32" fmla="*/ 2147483646 w 18378"/>
              <a:gd name="T33" fmla="*/ 2147483646 h 19002"/>
              <a:gd name="T34" fmla="*/ 2147483646 w 18378"/>
              <a:gd name="T35" fmla="*/ 2147483646 h 19002"/>
              <a:gd name="T36" fmla="*/ 2147483646 w 18378"/>
              <a:gd name="T37" fmla="*/ 2147483646 h 19002"/>
              <a:gd name="T38" fmla="*/ 2147483646 w 18378"/>
              <a:gd name="T39" fmla="*/ 2147483646 h 19002"/>
              <a:gd name="T40" fmla="*/ 2147483646 w 18378"/>
              <a:gd name="T41" fmla="*/ 2147483646 h 19002"/>
              <a:gd name="T42" fmla="*/ 2147483646 w 18378"/>
              <a:gd name="T43" fmla="*/ 2147483646 h 19002"/>
              <a:gd name="T44" fmla="*/ 2147483646 w 18378"/>
              <a:gd name="T45" fmla="*/ 2147483646 h 19002"/>
              <a:gd name="T46" fmla="*/ 2147483646 w 18378"/>
              <a:gd name="T47" fmla="*/ 2147483646 h 19002"/>
              <a:gd name="T48" fmla="*/ 2147483646 w 18378"/>
              <a:gd name="T49" fmla="*/ 2147483646 h 19002"/>
              <a:gd name="T50" fmla="*/ 2147483646 w 18378"/>
              <a:gd name="T51" fmla="*/ 2147483646 h 19002"/>
              <a:gd name="T52" fmla="*/ 2147483646 w 18378"/>
              <a:gd name="T53" fmla="*/ 2147483646 h 19002"/>
              <a:gd name="T54" fmla="*/ 2147483646 w 18378"/>
              <a:gd name="T55" fmla="*/ 2147483646 h 19002"/>
              <a:gd name="T56" fmla="*/ 2147483646 w 18378"/>
              <a:gd name="T57" fmla="*/ 2147483646 h 19002"/>
              <a:gd name="T58" fmla="*/ 2147483646 w 18378"/>
              <a:gd name="T59" fmla="*/ 2147483646 h 19002"/>
              <a:gd name="T60" fmla="*/ 2147483646 w 18378"/>
              <a:gd name="T61" fmla="*/ 2147483646 h 19002"/>
              <a:gd name="T62" fmla="*/ 2147483646 w 18378"/>
              <a:gd name="T63" fmla="*/ 2147483646 h 19002"/>
              <a:gd name="T64" fmla="*/ 2147483646 w 18378"/>
              <a:gd name="T65" fmla="*/ 2147483646 h 19002"/>
              <a:gd name="T66" fmla="*/ 2147483646 w 18378"/>
              <a:gd name="T67" fmla="*/ 2147483646 h 19002"/>
              <a:gd name="T68" fmla="*/ 2147483646 w 18378"/>
              <a:gd name="T69" fmla="*/ 2147483646 h 19002"/>
              <a:gd name="T70" fmla="*/ 2147483646 w 18378"/>
              <a:gd name="T71" fmla="*/ 2147483646 h 19002"/>
              <a:gd name="T72" fmla="*/ 2147483646 w 18378"/>
              <a:gd name="T73" fmla="*/ 2147483646 h 19002"/>
              <a:gd name="T74" fmla="*/ 2147483646 w 18378"/>
              <a:gd name="T75" fmla="*/ 2147483646 h 19002"/>
              <a:gd name="T76" fmla="*/ 2147483646 w 18378"/>
              <a:gd name="T77" fmla="*/ 2147483646 h 19002"/>
              <a:gd name="T78" fmla="*/ 2147483646 w 18378"/>
              <a:gd name="T79" fmla="*/ 2147483646 h 19002"/>
              <a:gd name="T80" fmla="*/ 2147483646 w 18378"/>
              <a:gd name="T81" fmla="*/ 2147483646 h 19002"/>
              <a:gd name="T82" fmla="*/ 2147483646 w 18378"/>
              <a:gd name="T83" fmla="*/ 2147483646 h 19002"/>
              <a:gd name="T84" fmla="*/ 2147483646 w 18378"/>
              <a:gd name="T85" fmla="*/ 2147483646 h 19002"/>
              <a:gd name="T86" fmla="*/ 2147483646 w 18378"/>
              <a:gd name="T87" fmla="*/ 2147483646 h 19002"/>
              <a:gd name="T88" fmla="*/ 2147483646 w 18378"/>
              <a:gd name="T89" fmla="*/ 2147483646 h 19002"/>
              <a:gd name="T90" fmla="*/ 2147483646 w 18378"/>
              <a:gd name="T91" fmla="*/ 2147483646 h 19002"/>
              <a:gd name="T92" fmla="*/ 2147483646 w 18378"/>
              <a:gd name="T93" fmla="*/ 2147483646 h 19002"/>
              <a:gd name="T94" fmla="*/ 2147483646 w 18378"/>
              <a:gd name="T95" fmla="*/ 2147483646 h 19002"/>
              <a:gd name="T96" fmla="*/ 2147483646 w 18378"/>
              <a:gd name="T97" fmla="*/ 2147483646 h 19002"/>
              <a:gd name="T98" fmla="*/ 2147483646 w 18378"/>
              <a:gd name="T99" fmla="*/ 2147483646 h 19002"/>
              <a:gd name="T100" fmla="*/ 2147483646 w 18378"/>
              <a:gd name="T101" fmla="*/ 2147483646 h 19002"/>
              <a:gd name="T102" fmla="*/ 2147483646 w 18378"/>
              <a:gd name="T103" fmla="*/ 2147483646 h 19002"/>
              <a:gd name="T104" fmla="*/ 2147483646 w 18378"/>
              <a:gd name="T105" fmla="*/ 2147483646 h 19002"/>
              <a:gd name="T106" fmla="*/ 2147483646 w 18378"/>
              <a:gd name="T107" fmla="*/ 2147483646 h 19002"/>
              <a:gd name="T108" fmla="*/ 2147483646 w 18378"/>
              <a:gd name="T109" fmla="*/ 2147483646 h 19002"/>
              <a:gd name="T110" fmla="*/ 2147483646 w 18378"/>
              <a:gd name="T111" fmla="*/ 2147483646 h 19002"/>
              <a:gd name="T112" fmla="*/ 2147483646 w 18378"/>
              <a:gd name="T113" fmla="*/ 2147483646 h 19002"/>
              <a:gd name="T114" fmla="*/ 2147483646 w 18378"/>
              <a:gd name="T115" fmla="*/ 2147483646 h 19002"/>
              <a:gd name="T116" fmla="*/ 2147483646 w 18378"/>
              <a:gd name="T117" fmla="*/ 2147483646 h 19002"/>
              <a:gd name="T118" fmla="*/ 2147483646 w 18378"/>
              <a:gd name="T119" fmla="*/ 2147483646 h 19002"/>
              <a:gd name="T120" fmla="*/ 2147483646 w 18378"/>
              <a:gd name="T121" fmla="*/ 2147483646 h 19002"/>
              <a:gd name="T122" fmla="*/ 2147483646 w 18378"/>
              <a:gd name="T123" fmla="*/ 2147483646 h 19002"/>
              <a:gd name="T124" fmla="*/ 2147483646 w 18378"/>
              <a:gd name="T125" fmla="*/ 214748364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6" name="Shape 226"/>
          <p:cNvSpPr>
            <a:spLocks/>
          </p:cNvSpPr>
          <p:nvPr/>
        </p:nvSpPr>
        <p:spPr bwMode="auto">
          <a:xfrm>
            <a:off x="700804" y="4557713"/>
            <a:ext cx="504630" cy="400050"/>
          </a:xfrm>
          <a:custGeom>
            <a:avLst/>
            <a:gdLst>
              <a:gd name="T0" fmla="*/ 2147483646 w 17792"/>
              <a:gd name="T1" fmla="*/ 2147483646 h 14124"/>
              <a:gd name="T2" fmla="*/ 2147483646 w 17792"/>
              <a:gd name="T3" fmla="*/ 2147483646 h 14124"/>
              <a:gd name="T4" fmla="*/ 2147483646 w 17792"/>
              <a:gd name="T5" fmla="*/ 2147483646 h 14124"/>
              <a:gd name="T6" fmla="*/ 2147483646 w 17792"/>
              <a:gd name="T7" fmla="*/ 2147483646 h 14124"/>
              <a:gd name="T8" fmla="*/ 2147483646 w 17792"/>
              <a:gd name="T9" fmla="*/ 2147483646 h 14124"/>
              <a:gd name="T10" fmla="*/ 2147483646 w 17792"/>
              <a:gd name="T11" fmla="*/ 2147483646 h 14124"/>
              <a:gd name="T12" fmla="*/ 2147483646 w 17792"/>
              <a:gd name="T13" fmla="*/ 2147483646 h 14124"/>
              <a:gd name="T14" fmla="*/ 2147483646 w 17792"/>
              <a:gd name="T15" fmla="*/ 2147483646 h 14124"/>
              <a:gd name="T16" fmla="*/ 2147483646 w 17792"/>
              <a:gd name="T17" fmla="*/ 2147483646 h 14124"/>
              <a:gd name="T18" fmla="*/ 2147483646 w 17792"/>
              <a:gd name="T19" fmla="*/ 2147483646 h 14124"/>
              <a:gd name="T20" fmla="*/ 2147483646 w 17792"/>
              <a:gd name="T21" fmla="*/ 2147483646 h 14124"/>
              <a:gd name="T22" fmla="*/ 2147483646 w 17792"/>
              <a:gd name="T23" fmla="*/ 2147483646 h 14124"/>
              <a:gd name="T24" fmla="*/ 2147483646 w 17792"/>
              <a:gd name="T25" fmla="*/ 2147483646 h 14124"/>
              <a:gd name="T26" fmla="*/ 2147483646 w 17792"/>
              <a:gd name="T27" fmla="*/ 2147483646 h 14124"/>
              <a:gd name="T28" fmla="*/ 2147483646 w 17792"/>
              <a:gd name="T29" fmla="*/ 2147483646 h 14124"/>
              <a:gd name="T30" fmla="*/ 2147483646 w 17792"/>
              <a:gd name="T31" fmla="*/ 2147483646 h 14124"/>
              <a:gd name="T32" fmla="*/ 2147483646 w 17792"/>
              <a:gd name="T33" fmla="*/ 2147483646 h 14124"/>
              <a:gd name="T34" fmla="*/ 2147483646 w 17792"/>
              <a:gd name="T35" fmla="*/ 2147483646 h 14124"/>
              <a:gd name="T36" fmla="*/ 2147483646 w 17792"/>
              <a:gd name="T37" fmla="*/ 2147483646 h 14124"/>
              <a:gd name="T38" fmla="*/ 2147483646 w 17792"/>
              <a:gd name="T39" fmla="*/ 2147483646 h 14124"/>
              <a:gd name="T40" fmla="*/ 2147483646 w 17792"/>
              <a:gd name="T41" fmla="*/ 2147483646 h 14124"/>
              <a:gd name="T42" fmla="*/ 2147483646 w 17792"/>
              <a:gd name="T43" fmla="*/ 2147483646 h 14124"/>
              <a:gd name="T44" fmla="*/ 2147483646 w 17792"/>
              <a:gd name="T45" fmla="*/ 2147483646 h 14124"/>
              <a:gd name="T46" fmla="*/ 2147483646 w 17792"/>
              <a:gd name="T47" fmla="*/ 2147483646 h 14124"/>
              <a:gd name="T48" fmla="*/ 2147483646 w 17792"/>
              <a:gd name="T49" fmla="*/ 2147483646 h 14124"/>
              <a:gd name="T50" fmla="*/ 2147483646 w 17792"/>
              <a:gd name="T51" fmla="*/ 2147483646 h 14124"/>
              <a:gd name="T52" fmla="*/ 2147483646 w 17792"/>
              <a:gd name="T53" fmla="*/ 2147483646 h 14124"/>
              <a:gd name="T54" fmla="*/ 2147483646 w 17792"/>
              <a:gd name="T55" fmla="*/ 2147483646 h 14124"/>
              <a:gd name="T56" fmla="*/ 2147483646 w 17792"/>
              <a:gd name="T57" fmla="*/ 2147483646 h 14124"/>
              <a:gd name="T58" fmla="*/ 2147483646 w 17792"/>
              <a:gd name="T59" fmla="*/ 2147483646 h 14124"/>
              <a:gd name="T60" fmla="*/ 2147483646 w 17792"/>
              <a:gd name="T61" fmla="*/ 2147483646 h 14124"/>
              <a:gd name="T62" fmla="*/ 2147483646 w 17792"/>
              <a:gd name="T63" fmla="*/ 2147483646 h 14124"/>
              <a:gd name="T64" fmla="*/ 2147483646 w 17792"/>
              <a:gd name="T65" fmla="*/ 2147483646 h 14124"/>
              <a:gd name="T66" fmla="*/ 2147483646 w 17792"/>
              <a:gd name="T67" fmla="*/ 2147483646 h 14124"/>
              <a:gd name="T68" fmla="*/ 2147483646 w 17792"/>
              <a:gd name="T69" fmla="*/ 2147483646 h 14124"/>
              <a:gd name="T70" fmla="*/ 2147483646 w 17792"/>
              <a:gd name="T71" fmla="*/ 2147483646 h 14124"/>
              <a:gd name="T72" fmla="*/ 2147483646 w 17792"/>
              <a:gd name="T73" fmla="*/ 2147483646 h 14124"/>
              <a:gd name="T74" fmla="*/ 2147483646 w 17792"/>
              <a:gd name="T75" fmla="*/ 2147483646 h 14124"/>
              <a:gd name="T76" fmla="*/ 2147483646 w 17792"/>
              <a:gd name="T77" fmla="*/ 2147483646 h 14124"/>
              <a:gd name="T78" fmla="*/ 2147483646 w 17792"/>
              <a:gd name="T79" fmla="*/ 2147483646 h 14124"/>
              <a:gd name="T80" fmla="*/ 2147483646 w 17792"/>
              <a:gd name="T81" fmla="*/ 2147483646 h 14124"/>
              <a:gd name="T82" fmla="*/ 2147483646 w 17792"/>
              <a:gd name="T83" fmla="*/ 2147483646 h 14124"/>
              <a:gd name="T84" fmla="*/ 2147483646 w 17792"/>
              <a:gd name="T85" fmla="*/ 2147483646 h 14124"/>
              <a:gd name="T86" fmla="*/ 2147483646 w 17792"/>
              <a:gd name="T87" fmla="*/ 2147483646 h 14124"/>
              <a:gd name="T88" fmla="*/ 2147483646 w 17792"/>
              <a:gd name="T89" fmla="*/ 2147483646 h 14124"/>
              <a:gd name="T90" fmla="*/ 2147483646 w 17792"/>
              <a:gd name="T91" fmla="*/ 2147483646 h 14124"/>
              <a:gd name="T92" fmla="*/ 2147483646 w 17792"/>
              <a:gd name="T93" fmla="*/ 2147483646 h 14124"/>
              <a:gd name="T94" fmla="*/ 2147483646 w 17792"/>
              <a:gd name="T95" fmla="*/ 2147483646 h 14124"/>
              <a:gd name="T96" fmla="*/ 2147483646 w 17792"/>
              <a:gd name="T97" fmla="*/ 2147483646 h 14124"/>
              <a:gd name="T98" fmla="*/ 2147483646 w 17792"/>
              <a:gd name="T99" fmla="*/ 2147483646 h 14124"/>
              <a:gd name="T100" fmla="*/ 2147483646 w 17792"/>
              <a:gd name="T101" fmla="*/ 2147483646 h 14124"/>
              <a:gd name="T102" fmla="*/ 2147483646 w 17792"/>
              <a:gd name="T103" fmla="*/ 2147483646 h 14124"/>
              <a:gd name="T104" fmla="*/ 2147483646 w 17792"/>
              <a:gd name="T105" fmla="*/ 2147483646 h 14124"/>
              <a:gd name="T106" fmla="*/ 2147483646 w 17792"/>
              <a:gd name="T107" fmla="*/ 2147483646 h 14124"/>
              <a:gd name="T108" fmla="*/ 2147483646 w 17792"/>
              <a:gd name="T109" fmla="*/ 2147483646 h 14124"/>
              <a:gd name="T110" fmla="*/ 2147483646 w 17792"/>
              <a:gd name="T111" fmla="*/ 2147483646 h 14124"/>
              <a:gd name="T112" fmla="*/ 2147483646 w 17792"/>
              <a:gd name="T113" fmla="*/ 2147483646 h 14124"/>
              <a:gd name="T114" fmla="*/ 2147483646 w 17792"/>
              <a:gd name="T115" fmla="*/ 2147483646 h 14124"/>
              <a:gd name="T116" fmla="*/ 2147483646 w 17792"/>
              <a:gd name="T117" fmla="*/ 2147483646 h 14124"/>
              <a:gd name="T118" fmla="*/ 2147483646 w 17792"/>
              <a:gd name="T119" fmla="*/ 2147483646 h 14124"/>
              <a:gd name="T120" fmla="*/ 2147483646 w 17792"/>
              <a:gd name="T121" fmla="*/ 2147483646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7" name="Shape 227"/>
          <p:cNvSpPr>
            <a:spLocks/>
          </p:cNvSpPr>
          <p:nvPr/>
        </p:nvSpPr>
        <p:spPr bwMode="auto">
          <a:xfrm>
            <a:off x="401383" y="4075510"/>
            <a:ext cx="469784" cy="441722"/>
          </a:xfrm>
          <a:custGeom>
            <a:avLst/>
            <a:gdLst>
              <a:gd name="T0" fmla="*/ 2147483646 w 16581"/>
              <a:gd name="T1" fmla="*/ 2147483646 h 15590"/>
              <a:gd name="T2" fmla="*/ 2147483646 w 16581"/>
              <a:gd name="T3" fmla="*/ 2147483646 h 15590"/>
              <a:gd name="T4" fmla="*/ 2147483646 w 16581"/>
              <a:gd name="T5" fmla="*/ 2147483646 h 15590"/>
              <a:gd name="T6" fmla="*/ 2147483646 w 16581"/>
              <a:gd name="T7" fmla="*/ 2147483646 h 15590"/>
              <a:gd name="T8" fmla="*/ 2147483646 w 16581"/>
              <a:gd name="T9" fmla="*/ 2147483646 h 15590"/>
              <a:gd name="T10" fmla="*/ 2147483646 w 16581"/>
              <a:gd name="T11" fmla="*/ 2147483646 h 15590"/>
              <a:gd name="T12" fmla="*/ 2147483646 w 16581"/>
              <a:gd name="T13" fmla="*/ 2147483646 h 15590"/>
              <a:gd name="T14" fmla="*/ 2147483646 w 16581"/>
              <a:gd name="T15" fmla="*/ 2147483646 h 15590"/>
              <a:gd name="T16" fmla="*/ 2147483646 w 16581"/>
              <a:gd name="T17" fmla="*/ 2147483646 h 15590"/>
              <a:gd name="T18" fmla="*/ 2147483646 w 16581"/>
              <a:gd name="T19" fmla="*/ 2147483646 h 15590"/>
              <a:gd name="T20" fmla="*/ 2147483646 w 16581"/>
              <a:gd name="T21" fmla="*/ 2147483646 h 15590"/>
              <a:gd name="T22" fmla="*/ 2147483646 w 16581"/>
              <a:gd name="T23" fmla="*/ 2147483646 h 15590"/>
              <a:gd name="T24" fmla="*/ 2147483646 w 16581"/>
              <a:gd name="T25" fmla="*/ 2147483646 h 15590"/>
              <a:gd name="T26" fmla="*/ 2147483646 w 16581"/>
              <a:gd name="T27" fmla="*/ 2147483646 h 15590"/>
              <a:gd name="T28" fmla="*/ 2147483646 w 16581"/>
              <a:gd name="T29" fmla="*/ 2147483646 h 15590"/>
              <a:gd name="T30" fmla="*/ 2147483646 w 16581"/>
              <a:gd name="T31" fmla="*/ 2147483646 h 15590"/>
              <a:gd name="T32" fmla="*/ 2147483646 w 16581"/>
              <a:gd name="T33" fmla="*/ 2147483646 h 15590"/>
              <a:gd name="T34" fmla="*/ 2147483646 w 16581"/>
              <a:gd name="T35" fmla="*/ 2147483646 h 15590"/>
              <a:gd name="T36" fmla="*/ 2147483646 w 16581"/>
              <a:gd name="T37" fmla="*/ 2147483646 h 15590"/>
              <a:gd name="T38" fmla="*/ 2147483646 w 16581"/>
              <a:gd name="T39" fmla="*/ 2147483646 h 15590"/>
              <a:gd name="T40" fmla="*/ 2147483646 w 16581"/>
              <a:gd name="T41" fmla="*/ 2147483646 h 15590"/>
              <a:gd name="T42" fmla="*/ 2147483646 w 16581"/>
              <a:gd name="T43" fmla="*/ 2147483646 h 15590"/>
              <a:gd name="T44" fmla="*/ 2147483646 w 16581"/>
              <a:gd name="T45" fmla="*/ 2147483646 h 15590"/>
              <a:gd name="T46" fmla="*/ 2147483646 w 16581"/>
              <a:gd name="T47" fmla="*/ 2147483646 h 15590"/>
              <a:gd name="T48" fmla="*/ 2147483646 w 16581"/>
              <a:gd name="T49" fmla="*/ 2147483646 h 15590"/>
              <a:gd name="T50" fmla="*/ 2147483646 w 16581"/>
              <a:gd name="T51" fmla="*/ 2147483646 h 15590"/>
              <a:gd name="T52" fmla="*/ 2147483646 w 16581"/>
              <a:gd name="T53" fmla="*/ 2147483646 h 15590"/>
              <a:gd name="T54" fmla="*/ 2147483646 w 16581"/>
              <a:gd name="T55" fmla="*/ 2147483646 h 15590"/>
              <a:gd name="T56" fmla="*/ 2147483646 w 16581"/>
              <a:gd name="T57" fmla="*/ 2147483646 h 15590"/>
              <a:gd name="T58" fmla="*/ 2147483646 w 16581"/>
              <a:gd name="T59" fmla="*/ 2147483646 h 15590"/>
              <a:gd name="T60" fmla="*/ 2147483646 w 16581"/>
              <a:gd name="T61" fmla="*/ 2147483646 h 15590"/>
              <a:gd name="T62" fmla="*/ 2147483646 w 16581"/>
              <a:gd name="T63" fmla="*/ 2147483646 h 15590"/>
              <a:gd name="T64" fmla="*/ 2147483646 w 16581"/>
              <a:gd name="T65" fmla="*/ 2147483646 h 15590"/>
              <a:gd name="T66" fmla="*/ 2147483646 w 16581"/>
              <a:gd name="T67" fmla="*/ 2147483646 h 15590"/>
              <a:gd name="T68" fmla="*/ 2147483646 w 16581"/>
              <a:gd name="T69" fmla="*/ 2147483646 h 15590"/>
              <a:gd name="T70" fmla="*/ 2147483646 w 16581"/>
              <a:gd name="T71" fmla="*/ 2147483646 h 15590"/>
              <a:gd name="T72" fmla="*/ 2147483646 w 16581"/>
              <a:gd name="T73" fmla="*/ 2147483646 h 15590"/>
              <a:gd name="T74" fmla="*/ 2147483646 w 16581"/>
              <a:gd name="T75" fmla="*/ 2147483646 h 15590"/>
              <a:gd name="T76" fmla="*/ 2147483646 w 16581"/>
              <a:gd name="T77" fmla="*/ 2147483646 h 15590"/>
              <a:gd name="T78" fmla="*/ 2147483646 w 16581"/>
              <a:gd name="T79" fmla="*/ 2147483646 h 15590"/>
              <a:gd name="T80" fmla="*/ 2147483646 w 16581"/>
              <a:gd name="T81" fmla="*/ 2147483646 h 15590"/>
              <a:gd name="T82" fmla="*/ 2147483646 w 16581"/>
              <a:gd name="T83" fmla="*/ 2147483646 h 15590"/>
              <a:gd name="T84" fmla="*/ 2147483646 w 16581"/>
              <a:gd name="T85" fmla="*/ 2147483646 h 15590"/>
              <a:gd name="T86" fmla="*/ 2147483646 w 16581"/>
              <a:gd name="T87" fmla="*/ 2147483646 h 15590"/>
              <a:gd name="T88" fmla="*/ 2147483646 w 16581"/>
              <a:gd name="T89" fmla="*/ 2147483646 h 15590"/>
              <a:gd name="T90" fmla="*/ 2147483646 w 16581"/>
              <a:gd name="T91" fmla="*/ 2147483646 h 15590"/>
              <a:gd name="T92" fmla="*/ 2147483646 w 16581"/>
              <a:gd name="T93" fmla="*/ 2147483646 h 15590"/>
              <a:gd name="T94" fmla="*/ 2147483646 w 16581"/>
              <a:gd name="T95" fmla="*/ 2147483646 h 15590"/>
              <a:gd name="T96" fmla="*/ 2147483646 w 16581"/>
              <a:gd name="T97" fmla="*/ 2147483646 h 15590"/>
              <a:gd name="T98" fmla="*/ 2147483646 w 16581"/>
              <a:gd name="T99" fmla="*/ 2147483646 h 15590"/>
              <a:gd name="T100" fmla="*/ 2147483646 w 16581"/>
              <a:gd name="T101" fmla="*/ 2147483646 h 15590"/>
              <a:gd name="T102" fmla="*/ 2147483646 w 16581"/>
              <a:gd name="T103" fmla="*/ 2147483646 h 15590"/>
              <a:gd name="T104" fmla="*/ 2147483646 w 16581"/>
              <a:gd name="T105" fmla="*/ 2147483646 h 15590"/>
              <a:gd name="T106" fmla="*/ 2147483646 w 16581"/>
              <a:gd name="T107" fmla="*/ 2147483646 h 15590"/>
              <a:gd name="T108" fmla="*/ 2147483646 w 16581"/>
              <a:gd name="T109" fmla="*/ 2147483646 h 15590"/>
              <a:gd name="T110" fmla="*/ 2147483646 w 16581"/>
              <a:gd name="T111" fmla="*/ 2147483646 h 15590"/>
              <a:gd name="T112" fmla="*/ 2147483646 w 16581"/>
              <a:gd name="T113" fmla="*/ 2147483646 h 15590"/>
              <a:gd name="T114" fmla="*/ 2147483646 w 16581"/>
              <a:gd name="T115" fmla="*/ 2147483646 h 15590"/>
              <a:gd name="T116" fmla="*/ 2147483646 w 16581"/>
              <a:gd name="T117" fmla="*/ 2147483646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8" name="Shape 228"/>
          <p:cNvSpPr>
            <a:spLocks/>
          </p:cNvSpPr>
          <p:nvPr/>
        </p:nvSpPr>
        <p:spPr bwMode="auto">
          <a:xfrm>
            <a:off x="-34847" y="4075513"/>
            <a:ext cx="339432" cy="401240"/>
          </a:xfrm>
          <a:custGeom>
            <a:avLst/>
            <a:gdLst>
              <a:gd name="T0" fmla="*/ 2147483646 w 9391"/>
              <a:gd name="T1" fmla="*/ 2147483646 h 11079"/>
              <a:gd name="T2" fmla="*/ 2147483646 w 9391"/>
              <a:gd name="T3" fmla="*/ 2147483646 h 11079"/>
              <a:gd name="T4" fmla="*/ 2147483646 w 9391"/>
              <a:gd name="T5" fmla="*/ 2147483646 h 11079"/>
              <a:gd name="T6" fmla="*/ 2147483646 w 9391"/>
              <a:gd name="T7" fmla="*/ 2147483646 h 11079"/>
              <a:gd name="T8" fmla="*/ 2147483646 w 9391"/>
              <a:gd name="T9" fmla="*/ 2147483646 h 11079"/>
              <a:gd name="T10" fmla="*/ 2147483646 w 9391"/>
              <a:gd name="T11" fmla="*/ 2147483646 h 11079"/>
              <a:gd name="T12" fmla="*/ 2147483646 w 9391"/>
              <a:gd name="T13" fmla="*/ 2147483646 h 11079"/>
              <a:gd name="T14" fmla="*/ 2147483646 w 9391"/>
              <a:gd name="T15" fmla="*/ 2147483646 h 11079"/>
              <a:gd name="T16" fmla="*/ 2147483646 w 9391"/>
              <a:gd name="T17" fmla="*/ 2147483646 h 11079"/>
              <a:gd name="T18" fmla="*/ 2147483646 w 9391"/>
              <a:gd name="T19" fmla="*/ 2147483646 h 11079"/>
              <a:gd name="T20" fmla="*/ 2147483646 w 9391"/>
              <a:gd name="T21" fmla="*/ 2147483646 h 11079"/>
              <a:gd name="T22" fmla="*/ 2147483646 w 9391"/>
              <a:gd name="T23" fmla="*/ 2147483646 h 11079"/>
              <a:gd name="T24" fmla="*/ 2147483646 w 9391"/>
              <a:gd name="T25" fmla="*/ 2147483646 h 11079"/>
              <a:gd name="T26" fmla="*/ 2147483646 w 9391"/>
              <a:gd name="T27" fmla="*/ 2147483646 h 11079"/>
              <a:gd name="T28" fmla="*/ 2147483646 w 9391"/>
              <a:gd name="T29" fmla="*/ 2147483646 h 11079"/>
              <a:gd name="T30" fmla="*/ 2147483646 w 9391"/>
              <a:gd name="T31" fmla="*/ 2147483646 h 11079"/>
              <a:gd name="T32" fmla="*/ 2147483646 w 9391"/>
              <a:gd name="T33" fmla="*/ 2147483646 h 11079"/>
              <a:gd name="T34" fmla="*/ 2147483646 w 9391"/>
              <a:gd name="T35" fmla="*/ 2147483646 h 11079"/>
              <a:gd name="T36" fmla="*/ 2147483646 w 9391"/>
              <a:gd name="T37" fmla="*/ 2147483646 h 11079"/>
              <a:gd name="T38" fmla="*/ 2147483646 w 9391"/>
              <a:gd name="T39" fmla="*/ 2147483646 h 11079"/>
              <a:gd name="T40" fmla="*/ 2147483646 w 9391"/>
              <a:gd name="T41" fmla="*/ 2147483646 h 11079"/>
              <a:gd name="T42" fmla="*/ 2147483646 w 9391"/>
              <a:gd name="T43" fmla="*/ 2147483646 h 11079"/>
              <a:gd name="T44" fmla="*/ 2147483646 w 9391"/>
              <a:gd name="T45" fmla="*/ 2147483646 h 11079"/>
              <a:gd name="T46" fmla="*/ 2147483646 w 9391"/>
              <a:gd name="T47" fmla="*/ 2147483646 h 11079"/>
              <a:gd name="T48" fmla="*/ 2147483646 w 9391"/>
              <a:gd name="T49" fmla="*/ 2147483646 h 11079"/>
              <a:gd name="T50" fmla="*/ 2147483646 w 9391"/>
              <a:gd name="T51" fmla="*/ 2147483646 h 11079"/>
              <a:gd name="T52" fmla="*/ 2147483646 w 9391"/>
              <a:gd name="T53" fmla="*/ 2147483646 h 11079"/>
              <a:gd name="T54" fmla="*/ 2147483646 w 9391"/>
              <a:gd name="T55" fmla="*/ 2147483646 h 11079"/>
              <a:gd name="T56" fmla="*/ 2147483646 w 9391"/>
              <a:gd name="T57" fmla="*/ 2147483646 h 11079"/>
              <a:gd name="T58" fmla="*/ 2147483646 w 9391"/>
              <a:gd name="T59" fmla="*/ 2147483646 h 11079"/>
              <a:gd name="T60" fmla="*/ 2147483646 w 9391"/>
              <a:gd name="T61" fmla="*/ 2147483646 h 11079"/>
              <a:gd name="T62" fmla="*/ 2147483646 w 9391"/>
              <a:gd name="T63" fmla="*/ 2147483646 h 11079"/>
              <a:gd name="T64" fmla="*/ 2147483646 w 9391"/>
              <a:gd name="T65" fmla="*/ 2147483646 h 11079"/>
              <a:gd name="T66" fmla="*/ 2147483646 w 9391"/>
              <a:gd name="T67" fmla="*/ 2147483646 h 11079"/>
              <a:gd name="T68" fmla="*/ 0 w 9391"/>
              <a:gd name="T69" fmla="*/ 2147483646 h 11079"/>
              <a:gd name="T70" fmla="*/ 2147483646 w 9391"/>
              <a:gd name="T71" fmla="*/ 2147483646 h 11079"/>
              <a:gd name="T72" fmla="*/ 2147483646 w 9391"/>
              <a:gd name="T73" fmla="*/ 2147483646 h 11079"/>
              <a:gd name="T74" fmla="*/ 2147483646 w 9391"/>
              <a:gd name="T75" fmla="*/ 2147483646 h 11079"/>
              <a:gd name="T76" fmla="*/ 2147483646 w 9391"/>
              <a:gd name="T77" fmla="*/ 2147483646 h 11079"/>
              <a:gd name="T78" fmla="*/ 2147483646 w 9391"/>
              <a:gd name="T79" fmla="*/ 2147483646 h 11079"/>
              <a:gd name="T80" fmla="*/ 2147483646 w 9391"/>
              <a:gd name="T81" fmla="*/ 2147483646 h 11079"/>
              <a:gd name="T82" fmla="*/ 2147483646 w 9391"/>
              <a:gd name="T83" fmla="*/ 2147483646 h 11079"/>
              <a:gd name="T84" fmla="*/ 2147483646 w 9391"/>
              <a:gd name="T85" fmla="*/ 2147483646 h 11079"/>
              <a:gd name="T86" fmla="*/ 2147483646 w 9391"/>
              <a:gd name="T87" fmla="*/ 2147483646 h 11079"/>
              <a:gd name="T88" fmla="*/ 2147483646 w 9391"/>
              <a:gd name="T89" fmla="*/ 2147483646 h 11079"/>
              <a:gd name="T90" fmla="*/ 2147483646 w 9391"/>
              <a:gd name="T91" fmla="*/ 2147483646 h 11079"/>
              <a:gd name="T92" fmla="*/ 2147483646 w 9391"/>
              <a:gd name="T93" fmla="*/ 2147483646 h 11079"/>
              <a:gd name="T94" fmla="*/ 2147483646 w 9391"/>
              <a:gd name="T95" fmla="*/ 2147483646 h 11079"/>
              <a:gd name="T96" fmla="*/ 2147483646 w 9391"/>
              <a:gd name="T97" fmla="*/ 2147483646 h 11079"/>
              <a:gd name="T98" fmla="*/ 2147483646 w 9391"/>
              <a:gd name="T99" fmla="*/ 2147483646 h 11079"/>
              <a:gd name="T100" fmla="*/ 2147483646 w 9391"/>
              <a:gd name="T101" fmla="*/ 2147483646 h 11079"/>
              <a:gd name="T102" fmla="*/ 2147483646 w 9391"/>
              <a:gd name="T103" fmla="*/ 2147483646 h 11079"/>
              <a:gd name="T104" fmla="*/ 2147483646 w 9391"/>
              <a:gd name="T105" fmla="*/ 2147483646 h 11079"/>
              <a:gd name="T106" fmla="*/ 2147483646 w 9391"/>
              <a:gd name="T107" fmla="*/ 2147483646 h 11079"/>
              <a:gd name="T108" fmla="*/ 2147483646 w 9391"/>
              <a:gd name="T109" fmla="*/ 2147483646 h 11079"/>
              <a:gd name="T110" fmla="*/ 2147483646 w 9391"/>
              <a:gd name="T111" fmla="*/ 2147483646 h 11079"/>
              <a:gd name="T112" fmla="*/ 214748364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9" name="Shape 229"/>
          <p:cNvSpPr>
            <a:spLocks/>
          </p:cNvSpPr>
          <p:nvPr/>
        </p:nvSpPr>
        <p:spPr bwMode="auto">
          <a:xfrm>
            <a:off x="721455" y="4998244"/>
            <a:ext cx="463330" cy="177404"/>
          </a:xfrm>
          <a:custGeom>
            <a:avLst/>
            <a:gdLst>
              <a:gd name="T0" fmla="*/ 2147483646 w 16325"/>
              <a:gd name="T1" fmla="*/ 2147483646 h 6274"/>
              <a:gd name="T2" fmla="*/ 2147483646 w 16325"/>
              <a:gd name="T3" fmla="*/ 2147483646 h 6274"/>
              <a:gd name="T4" fmla="*/ 2147483646 w 16325"/>
              <a:gd name="T5" fmla="*/ 2147483646 h 6274"/>
              <a:gd name="T6" fmla="*/ 2147483646 w 16325"/>
              <a:gd name="T7" fmla="*/ 2147483646 h 6274"/>
              <a:gd name="T8" fmla="*/ 2147483646 w 16325"/>
              <a:gd name="T9" fmla="*/ 2147483646 h 6274"/>
              <a:gd name="T10" fmla="*/ 2147483646 w 16325"/>
              <a:gd name="T11" fmla="*/ 2147483646 h 6274"/>
              <a:gd name="T12" fmla="*/ 2147483646 w 16325"/>
              <a:gd name="T13" fmla="*/ 2147483646 h 6274"/>
              <a:gd name="T14" fmla="*/ 2147483646 w 16325"/>
              <a:gd name="T15" fmla="*/ 2147483646 h 6274"/>
              <a:gd name="T16" fmla="*/ 2147483646 w 16325"/>
              <a:gd name="T17" fmla="*/ 2147483646 h 6274"/>
              <a:gd name="T18" fmla="*/ 2147483646 w 16325"/>
              <a:gd name="T19" fmla="*/ 2147483646 h 6274"/>
              <a:gd name="T20" fmla="*/ 2147483646 w 16325"/>
              <a:gd name="T21" fmla="*/ 2147483646 h 6274"/>
              <a:gd name="T22" fmla="*/ 2147483646 w 16325"/>
              <a:gd name="T23" fmla="*/ 2147483646 h 6274"/>
              <a:gd name="T24" fmla="*/ 2147483646 w 16325"/>
              <a:gd name="T25" fmla="*/ 2147483646 h 6274"/>
              <a:gd name="T26" fmla="*/ 2147483646 w 16325"/>
              <a:gd name="T27" fmla="*/ 2147483646 h 6274"/>
              <a:gd name="T28" fmla="*/ 2147483646 w 16325"/>
              <a:gd name="T29" fmla="*/ 2147483646 h 6274"/>
              <a:gd name="T30" fmla="*/ 2147483646 w 16325"/>
              <a:gd name="T31" fmla="*/ 2147483646 h 6274"/>
              <a:gd name="T32" fmla="*/ 2147483646 w 16325"/>
              <a:gd name="T33" fmla="*/ 2147483646 h 6274"/>
              <a:gd name="T34" fmla="*/ 2147483646 w 16325"/>
              <a:gd name="T35" fmla="*/ 2147483646 h 6274"/>
              <a:gd name="T36" fmla="*/ 2147483646 w 16325"/>
              <a:gd name="T37" fmla="*/ 2147483646 h 6274"/>
              <a:gd name="T38" fmla="*/ 2147483646 w 16325"/>
              <a:gd name="T39" fmla="*/ 2147483646 h 6274"/>
              <a:gd name="T40" fmla="*/ 2147483646 w 16325"/>
              <a:gd name="T41" fmla="*/ 2147483646 h 6274"/>
              <a:gd name="T42" fmla="*/ 2147483646 w 16325"/>
              <a:gd name="T43" fmla="*/ 2147483646 h 6274"/>
              <a:gd name="T44" fmla="*/ 2147483646 w 16325"/>
              <a:gd name="T45" fmla="*/ 2147483646 h 6274"/>
              <a:gd name="T46" fmla="*/ 2147483646 w 16325"/>
              <a:gd name="T47" fmla="*/ 2147483646 h 6274"/>
              <a:gd name="T48" fmla="*/ 2147483646 w 16325"/>
              <a:gd name="T49" fmla="*/ 2147483646 h 6274"/>
              <a:gd name="T50" fmla="*/ 2147483646 w 16325"/>
              <a:gd name="T51" fmla="*/ 2147483646 h 6274"/>
              <a:gd name="T52" fmla="*/ 2147483646 w 16325"/>
              <a:gd name="T53" fmla="*/ 2147483646 h 6274"/>
              <a:gd name="T54" fmla="*/ 2147483646 w 16325"/>
              <a:gd name="T55" fmla="*/ 2147483646 h 6274"/>
              <a:gd name="T56" fmla="*/ 2147483646 w 16325"/>
              <a:gd name="T57" fmla="*/ 2147483646 h 6274"/>
              <a:gd name="T58" fmla="*/ 2147483646 w 16325"/>
              <a:gd name="T59" fmla="*/ 2147483646 h 6274"/>
              <a:gd name="T60" fmla="*/ 2147483646 w 16325"/>
              <a:gd name="T61" fmla="*/ 2147483646 h 6274"/>
              <a:gd name="T62" fmla="*/ 2147483646 w 16325"/>
              <a:gd name="T63" fmla="*/ 2147483646 h 6274"/>
              <a:gd name="T64" fmla="*/ 2147483646 w 16325"/>
              <a:gd name="T65" fmla="*/ 2147483646 h 6274"/>
              <a:gd name="T66" fmla="*/ 2147483646 w 16325"/>
              <a:gd name="T67" fmla="*/ 2147483646 h 6274"/>
              <a:gd name="T68" fmla="*/ 2147483646 w 16325"/>
              <a:gd name="T69" fmla="*/ 2147483646 h 6274"/>
              <a:gd name="T70" fmla="*/ 2147483646 w 16325"/>
              <a:gd name="T71" fmla="*/ 2147483646 h 6274"/>
              <a:gd name="T72" fmla="*/ 2147483646 w 16325"/>
              <a:gd name="T73" fmla="*/ 2147483646 h 6274"/>
              <a:gd name="T74" fmla="*/ 2147483646 w 16325"/>
              <a:gd name="T75" fmla="*/ 2147483646 h 6274"/>
              <a:gd name="T76" fmla="*/ 2147483646 w 16325"/>
              <a:gd name="T77" fmla="*/ 2147483646 h 6274"/>
              <a:gd name="T78" fmla="*/ 2147483646 w 16325"/>
              <a:gd name="T79" fmla="*/ 2147483646 h 6274"/>
              <a:gd name="T80" fmla="*/ 2147483646 w 16325"/>
              <a:gd name="T81" fmla="*/ 2147483646 h 6274"/>
              <a:gd name="T82" fmla="*/ 2147483646 w 16325"/>
              <a:gd name="T83" fmla="*/ 2147483646 h 6274"/>
              <a:gd name="T84" fmla="*/ 2147483646 w 16325"/>
              <a:gd name="T85" fmla="*/ 2147483646 h 6274"/>
              <a:gd name="T86" fmla="*/ 2147483646 w 16325"/>
              <a:gd name="T87" fmla="*/ 2147483646 h 6274"/>
              <a:gd name="T88" fmla="*/ 2147483646 w 16325"/>
              <a:gd name="T89" fmla="*/ 2147483646 h 6274"/>
              <a:gd name="T90" fmla="*/ 2147483646 w 16325"/>
              <a:gd name="T91" fmla="*/ 2147483646 h 6274"/>
              <a:gd name="T92" fmla="*/ 2147483646 w 16325"/>
              <a:gd name="T93" fmla="*/ 2147483646 h 6274"/>
              <a:gd name="T94" fmla="*/ 2147483646 w 16325"/>
              <a:gd name="T95" fmla="*/ 2147483646 h 6274"/>
              <a:gd name="T96" fmla="*/ 2147483646 w 16325"/>
              <a:gd name="T97" fmla="*/ 2147483646 h 6274"/>
              <a:gd name="T98" fmla="*/ 2147483646 w 16325"/>
              <a:gd name="T99" fmla="*/ 2147483646 h 6274"/>
              <a:gd name="T100" fmla="*/ 2147483646 w 16325"/>
              <a:gd name="T101" fmla="*/ 2147483646 h 6274"/>
              <a:gd name="T102" fmla="*/ 2147483646 w 16325"/>
              <a:gd name="T103" fmla="*/ 2147483646 h 6274"/>
              <a:gd name="T104" fmla="*/ 2147483646 w 16325"/>
              <a:gd name="T105" fmla="*/ 2147483646 h 6274"/>
              <a:gd name="T106" fmla="*/ 2147483646 w 16325"/>
              <a:gd name="T107" fmla="*/ 2147483646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0" name="Shape 230"/>
          <p:cNvSpPr>
            <a:spLocks/>
          </p:cNvSpPr>
          <p:nvPr/>
        </p:nvSpPr>
        <p:spPr bwMode="auto">
          <a:xfrm>
            <a:off x="3252414" y="4825603"/>
            <a:ext cx="589811" cy="414338"/>
          </a:xfrm>
          <a:custGeom>
            <a:avLst/>
            <a:gdLst>
              <a:gd name="T0" fmla="*/ 2147483646 w 20800"/>
              <a:gd name="T1" fmla="*/ 2147483646 h 14600"/>
              <a:gd name="T2" fmla="*/ 2147483646 w 20800"/>
              <a:gd name="T3" fmla="*/ 2147483646 h 14600"/>
              <a:gd name="T4" fmla="*/ 2147483646 w 20800"/>
              <a:gd name="T5" fmla="*/ 2147483646 h 14600"/>
              <a:gd name="T6" fmla="*/ 2147483646 w 20800"/>
              <a:gd name="T7" fmla="*/ 2147483646 h 14600"/>
              <a:gd name="T8" fmla="*/ 2147483646 w 20800"/>
              <a:gd name="T9" fmla="*/ 2147483646 h 14600"/>
              <a:gd name="T10" fmla="*/ 2147483646 w 20800"/>
              <a:gd name="T11" fmla="*/ 2147483646 h 14600"/>
              <a:gd name="T12" fmla="*/ 2147483646 w 20800"/>
              <a:gd name="T13" fmla="*/ 2147483646 h 14600"/>
              <a:gd name="T14" fmla="*/ 2147483646 w 20800"/>
              <a:gd name="T15" fmla="*/ 2147483646 h 14600"/>
              <a:gd name="T16" fmla="*/ 2147483646 w 20800"/>
              <a:gd name="T17" fmla="*/ 2147483646 h 14600"/>
              <a:gd name="T18" fmla="*/ 2147483646 w 20800"/>
              <a:gd name="T19" fmla="*/ 2147483646 h 14600"/>
              <a:gd name="T20" fmla="*/ 2147483646 w 20800"/>
              <a:gd name="T21" fmla="*/ 2147483646 h 14600"/>
              <a:gd name="T22" fmla="*/ 2147483646 w 20800"/>
              <a:gd name="T23" fmla="*/ 2147483646 h 14600"/>
              <a:gd name="T24" fmla="*/ 2147483646 w 20800"/>
              <a:gd name="T25" fmla="*/ 2147483646 h 14600"/>
              <a:gd name="T26" fmla="*/ 2147483646 w 20800"/>
              <a:gd name="T27" fmla="*/ 2147483646 h 14600"/>
              <a:gd name="T28" fmla="*/ 2147483646 w 20800"/>
              <a:gd name="T29" fmla="*/ 2147483646 h 14600"/>
              <a:gd name="T30" fmla="*/ 2147483646 w 20800"/>
              <a:gd name="T31" fmla="*/ 2147483646 h 14600"/>
              <a:gd name="T32" fmla="*/ 2147483646 w 20800"/>
              <a:gd name="T33" fmla="*/ 2147483646 h 14600"/>
              <a:gd name="T34" fmla="*/ 2147483646 w 20800"/>
              <a:gd name="T35" fmla="*/ 2147483646 h 14600"/>
              <a:gd name="T36" fmla="*/ 2147483646 w 20800"/>
              <a:gd name="T37" fmla="*/ 2147483646 h 14600"/>
              <a:gd name="T38" fmla="*/ 2147483646 w 20800"/>
              <a:gd name="T39" fmla="*/ 2147483646 h 14600"/>
              <a:gd name="T40" fmla="*/ 2147483646 w 20800"/>
              <a:gd name="T41" fmla="*/ 2147483646 h 14600"/>
              <a:gd name="T42" fmla="*/ 2147483646 w 20800"/>
              <a:gd name="T43" fmla="*/ 2147483646 h 14600"/>
              <a:gd name="T44" fmla="*/ 2147483646 w 20800"/>
              <a:gd name="T45" fmla="*/ 2147483646 h 14600"/>
              <a:gd name="T46" fmla="*/ 2147483646 w 20800"/>
              <a:gd name="T47" fmla="*/ 2147483646 h 14600"/>
              <a:gd name="T48" fmla="*/ 2147483646 w 20800"/>
              <a:gd name="T49" fmla="*/ 2147483646 h 14600"/>
              <a:gd name="T50" fmla="*/ 2147483646 w 20800"/>
              <a:gd name="T51" fmla="*/ 2147483646 h 14600"/>
              <a:gd name="T52" fmla="*/ 2147483646 w 20800"/>
              <a:gd name="T53" fmla="*/ 2147483646 h 14600"/>
              <a:gd name="T54" fmla="*/ 2147483646 w 20800"/>
              <a:gd name="T55" fmla="*/ 2147483646 h 14600"/>
              <a:gd name="T56" fmla="*/ 2147483646 w 20800"/>
              <a:gd name="T57" fmla="*/ 2147483646 h 14600"/>
              <a:gd name="T58" fmla="*/ 2147483646 w 20800"/>
              <a:gd name="T59" fmla="*/ 2147483646 h 14600"/>
              <a:gd name="T60" fmla="*/ 2147483646 w 20800"/>
              <a:gd name="T61" fmla="*/ 2147483646 h 14600"/>
              <a:gd name="T62" fmla="*/ 2147483646 w 20800"/>
              <a:gd name="T63" fmla="*/ 2147483646 h 14600"/>
              <a:gd name="T64" fmla="*/ 2147483646 w 20800"/>
              <a:gd name="T65" fmla="*/ 2147483646 h 14600"/>
              <a:gd name="T66" fmla="*/ 2147483646 w 20800"/>
              <a:gd name="T67" fmla="*/ 2147483646 h 14600"/>
              <a:gd name="T68" fmla="*/ 2147483646 w 20800"/>
              <a:gd name="T69" fmla="*/ 2147483646 h 14600"/>
              <a:gd name="T70" fmla="*/ 2147483646 w 20800"/>
              <a:gd name="T71" fmla="*/ 2147483646 h 14600"/>
              <a:gd name="T72" fmla="*/ 2147483646 w 20800"/>
              <a:gd name="T73" fmla="*/ 2147483646 h 14600"/>
              <a:gd name="T74" fmla="*/ 2147483646 w 20800"/>
              <a:gd name="T75" fmla="*/ 2147483646 h 14600"/>
              <a:gd name="T76" fmla="*/ 2147483646 w 20800"/>
              <a:gd name="T77" fmla="*/ 2147483646 h 14600"/>
              <a:gd name="T78" fmla="*/ 2147483646 w 20800"/>
              <a:gd name="T79" fmla="*/ 2147483646 h 14600"/>
              <a:gd name="T80" fmla="*/ 2147483646 w 20800"/>
              <a:gd name="T81" fmla="*/ 2147483646 h 14600"/>
              <a:gd name="T82" fmla="*/ 2147483646 w 20800"/>
              <a:gd name="T83" fmla="*/ 2147483646 h 14600"/>
              <a:gd name="T84" fmla="*/ 2147483646 w 20800"/>
              <a:gd name="T85" fmla="*/ 2147483646 h 14600"/>
              <a:gd name="T86" fmla="*/ 2147483646 w 20800"/>
              <a:gd name="T87" fmla="*/ 2147483646 h 14600"/>
              <a:gd name="T88" fmla="*/ 2147483646 w 20800"/>
              <a:gd name="T89" fmla="*/ 2147483646 h 14600"/>
              <a:gd name="T90" fmla="*/ 2147483646 w 20800"/>
              <a:gd name="T91" fmla="*/ 2147483646 h 14600"/>
              <a:gd name="T92" fmla="*/ 2147483646 w 20800"/>
              <a:gd name="T93" fmla="*/ 2147483646 h 14600"/>
              <a:gd name="T94" fmla="*/ 2147483646 w 20800"/>
              <a:gd name="T95" fmla="*/ 2147483646 h 14600"/>
              <a:gd name="T96" fmla="*/ 2147483646 w 20800"/>
              <a:gd name="T97" fmla="*/ 2147483646 h 14600"/>
              <a:gd name="T98" fmla="*/ 2147483646 w 20800"/>
              <a:gd name="T99" fmla="*/ 2147483646 h 14600"/>
              <a:gd name="T100" fmla="*/ 2147483646 w 20800"/>
              <a:gd name="T101" fmla="*/ 2147483646 h 14600"/>
              <a:gd name="T102" fmla="*/ 2147483646 w 20800"/>
              <a:gd name="T103" fmla="*/ 2147483646 h 14600"/>
              <a:gd name="T104" fmla="*/ 2147483646 w 20800"/>
              <a:gd name="T105" fmla="*/ 2147483646 h 14600"/>
              <a:gd name="T106" fmla="*/ 2147483646 w 20800"/>
              <a:gd name="T107" fmla="*/ 2147483646 h 14600"/>
              <a:gd name="T108" fmla="*/ 2147483646 w 20800"/>
              <a:gd name="T109" fmla="*/ 2147483646 h 14600"/>
              <a:gd name="T110" fmla="*/ 2147483646 w 20800"/>
              <a:gd name="T111" fmla="*/ 2147483646 h 14600"/>
              <a:gd name="T112" fmla="*/ 2147483646 w 20800"/>
              <a:gd name="T113" fmla="*/ 2147483646 h 14600"/>
              <a:gd name="T114" fmla="*/ 2147483646 w 20800"/>
              <a:gd name="T115" fmla="*/ 2147483646 h 14600"/>
              <a:gd name="T116" fmla="*/ 2147483646 w 20800"/>
              <a:gd name="T117" fmla="*/ 2147483646 h 14600"/>
              <a:gd name="T118" fmla="*/ 2147483646 w 20800"/>
              <a:gd name="T119" fmla="*/ 2147483646 h 14600"/>
              <a:gd name="T120" fmla="*/ 2147483646 w 20800"/>
              <a:gd name="T121" fmla="*/ 2147483646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1" name="Shape 231"/>
          <p:cNvSpPr>
            <a:spLocks/>
          </p:cNvSpPr>
          <p:nvPr/>
        </p:nvSpPr>
        <p:spPr bwMode="auto">
          <a:xfrm>
            <a:off x="3252407" y="4029104"/>
            <a:ext cx="387185" cy="409575"/>
          </a:xfrm>
          <a:custGeom>
            <a:avLst/>
            <a:gdLst>
              <a:gd name="T0" fmla="*/ 2147483646 w 13683"/>
              <a:gd name="T1" fmla="*/ 2147483646 h 14417"/>
              <a:gd name="T2" fmla="*/ 2147483646 w 13683"/>
              <a:gd name="T3" fmla="*/ 2147483646 h 14417"/>
              <a:gd name="T4" fmla="*/ 2147483646 w 13683"/>
              <a:gd name="T5" fmla="*/ 2147483646 h 14417"/>
              <a:gd name="T6" fmla="*/ 2147483646 w 13683"/>
              <a:gd name="T7" fmla="*/ 2147483646 h 14417"/>
              <a:gd name="T8" fmla="*/ 2147483646 w 13683"/>
              <a:gd name="T9" fmla="*/ 2147483646 h 14417"/>
              <a:gd name="T10" fmla="*/ 2147483646 w 13683"/>
              <a:gd name="T11" fmla="*/ 2147483646 h 14417"/>
              <a:gd name="T12" fmla="*/ 2147483646 w 13683"/>
              <a:gd name="T13" fmla="*/ 2147483646 h 14417"/>
              <a:gd name="T14" fmla="*/ 2147483646 w 13683"/>
              <a:gd name="T15" fmla="*/ 2147483646 h 14417"/>
              <a:gd name="T16" fmla="*/ 2147483646 w 13683"/>
              <a:gd name="T17" fmla="*/ 2147483646 h 14417"/>
              <a:gd name="T18" fmla="*/ 2147483646 w 13683"/>
              <a:gd name="T19" fmla="*/ 2147483646 h 14417"/>
              <a:gd name="T20" fmla="*/ 2147483646 w 13683"/>
              <a:gd name="T21" fmla="*/ 2147483646 h 14417"/>
              <a:gd name="T22" fmla="*/ 2147483646 w 13683"/>
              <a:gd name="T23" fmla="*/ 2147483646 h 14417"/>
              <a:gd name="T24" fmla="*/ 2147483646 w 13683"/>
              <a:gd name="T25" fmla="*/ 2147483646 h 14417"/>
              <a:gd name="T26" fmla="*/ 2147483646 w 13683"/>
              <a:gd name="T27" fmla="*/ 2147483646 h 14417"/>
              <a:gd name="T28" fmla="*/ 2147483646 w 13683"/>
              <a:gd name="T29" fmla="*/ 2147483646 h 14417"/>
              <a:gd name="T30" fmla="*/ 2147483646 w 13683"/>
              <a:gd name="T31" fmla="*/ 2147483646 h 14417"/>
              <a:gd name="T32" fmla="*/ 2147483646 w 13683"/>
              <a:gd name="T33" fmla="*/ 2147483646 h 14417"/>
              <a:gd name="T34" fmla="*/ 2147483646 w 13683"/>
              <a:gd name="T35" fmla="*/ 2147483646 h 14417"/>
              <a:gd name="T36" fmla="*/ 2147483646 w 13683"/>
              <a:gd name="T37" fmla="*/ 2147483646 h 14417"/>
              <a:gd name="T38" fmla="*/ 2147483646 w 13683"/>
              <a:gd name="T39" fmla="*/ 2147483646 h 14417"/>
              <a:gd name="T40" fmla="*/ 2147483646 w 13683"/>
              <a:gd name="T41" fmla="*/ 2147483646 h 14417"/>
              <a:gd name="T42" fmla="*/ 2147483646 w 13683"/>
              <a:gd name="T43" fmla="*/ 2147483646 h 14417"/>
              <a:gd name="T44" fmla="*/ 2147483646 w 13683"/>
              <a:gd name="T45" fmla="*/ 2147483646 h 14417"/>
              <a:gd name="T46" fmla="*/ 2147483646 w 13683"/>
              <a:gd name="T47" fmla="*/ 2147483646 h 14417"/>
              <a:gd name="T48" fmla="*/ 2147483646 w 13683"/>
              <a:gd name="T49" fmla="*/ 2147483646 h 14417"/>
              <a:gd name="T50" fmla="*/ 2147483646 w 13683"/>
              <a:gd name="T51" fmla="*/ 2147483646 h 14417"/>
              <a:gd name="T52" fmla="*/ 2147483646 w 13683"/>
              <a:gd name="T53" fmla="*/ 2147483646 h 14417"/>
              <a:gd name="T54" fmla="*/ 2147483646 w 13683"/>
              <a:gd name="T55" fmla="*/ 2147483646 h 14417"/>
              <a:gd name="T56" fmla="*/ 2147483646 w 13683"/>
              <a:gd name="T57" fmla="*/ 2147483646 h 14417"/>
              <a:gd name="T58" fmla="*/ 2147483646 w 13683"/>
              <a:gd name="T59" fmla="*/ 2147483646 h 14417"/>
              <a:gd name="T60" fmla="*/ 2147483646 w 13683"/>
              <a:gd name="T61" fmla="*/ 2147483646 h 14417"/>
              <a:gd name="T62" fmla="*/ 2147483646 w 13683"/>
              <a:gd name="T63" fmla="*/ 2147483646 h 14417"/>
              <a:gd name="T64" fmla="*/ 2147483646 w 13683"/>
              <a:gd name="T65" fmla="*/ 2147483646 h 14417"/>
              <a:gd name="T66" fmla="*/ 2147483646 w 13683"/>
              <a:gd name="T67" fmla="*/ 2147483646 h 14417"/>
              <a:gd name="T68" fmla="*/ 2147483646 w 13683"/>
              <a:gd name="T69" fmla="*/ 2147483646 h 14417"/>
              <a:gd name="T70" fmla="*/ 2147483646 w 13683"/>
              <a:gd name="T71" fmla="*/ 2147483646 h 14417"/>
              <a:gd name="T72" fmla="*/ 2147483646 w 13683"/>
              <a:gd name="T73" fmla="*/ 2147483646 h 14417"/>
              <a:gd name="T74" fmla="*/ 2147483646 w 13683"/>
              <a:gd name="T75" fmla="*/ 2147483646 h 14417"/>
              <a:gd name="T76" fmla="*/ 2147483646 w 13683"/>
              <a:gd name="T77" fmla="*/ 2147483646 h 14417"/>
              <a:gd name="T78" fmla="*/ 2147483646 w 13683"/>
              <a:gd name="T79" fmla="*/ 2147483646 h 14417"/>
              <a:gd name="T80" fmla="*/ 2147483646 w 13683"/>
              <a:gd name="T81" fmla="*/ 2147483646 h 14417"/>
              <a:gd name="T82" fmla="*/ 2147483646 w 13683"/>
              <a:gd name="T83" fmla="*/ 2147483646 h 14417"/>
              <a:gd name="T84" fmla="*/ 2147483646 w 13683"/>
              <a:gd name="T85" fmla="*/ 2147483646 h 14417"/>
              <a:gd name="T86" fmla="*/ 2147483646 w 13683"/>
              <a:gd name="T87" fmla="*/ 2147483646 h 14417"/>
              <a:gd name="T88" fmla="*/ 2147483646 w 13683"/>
              <a:gd name="T89" fmla="*/ 2147483646 h 14417"/>
              <a:gd name="T90" fmla="*/ 2147483646 w 13683"/>
              <a:gd name="T91" fmla="*/ 2147483646 h 14417"/>
              <a:gd name="T92" fmla="*/ 2147483646 w 13683"/>
              <a:gd name="T93" fmla="*/ 2147483646 h 14417"/>
              <a:gd name="T94" fmla="*/ 2147483646 w 13683"/>
              <a:gd name="T95" fmla="*/ 2147483646 h 14417"/>
              <a:gd name="T96" fmla="*/ 2147483646 w 13683"/>
              <a:gd name="T97" fmla="*/ 2147483646 h 14417"/>
              <a:gd name="T98" fmla="*/ 2147483646 w 13683"/>
              <a:gd name="T99" fmla="*/ 2147483646 h 14417"/>
              <a:gd name="T100" fmla="*/ 2147483646 w 13683"/>
              <a:gd name="T101" fmla="*/ 2147483646 h 14417"/>
              <a:gd name="T102" fmla="*/ 2147483646 w 13683"/>
              <a:gd name="T103" fmla="*/ 2147483646 h 14417"/>
              <a:gd name="T104" fmla="*/ 2147483646 w 13683"/>
              <a:gd name="T105" fmla="*/ 2147483646 h 14417"/>
              <a:gd name="T106" fmla="*/ 2147483646 w 13683"/>
              <a:gd name="T107" fmla="*/ 2147483646 h 14417"/>
              <a:gd name="T108" fmla="*/ 2147483646 w 13683"/>
              <a:gd name="T109" fmla="*/ 2147483646 h 14417"/>
              <a:gd name="T110" fmla="*/ 2147483646 w 13683"/>
              <a:gd name="T111" fmla="*/ 2147483646 h 14417"/>
              <a:gd name="T112" fmla="*/ 2147483646 w 13683"/>
              <a:gd name="T113" fmla="*/ 2147483646 h 14417"/>
              <a:gd name="T114" fmla="*/ 2147483646 w 13683"/>
              <a:gd name="T115" fmla="*/ 2147483646 h 14417"/>
              <a:gd name="T116" fmla="*/ 2147483646 w 13683"/>
              <a:gd name="T117" fmla="*/ 2147483646 h 14417"/>
              <a:gd name="T118" fmla="*/ 2147483646 w 13683"/>
              <a:gd name="T119" fmla="*/ 2147483646 h 14417"/>
              <a:gd name="T120" fmla="*/ 2147483646 w 13683"/>
              <a:gd name="T121" fmla="*/ 2147483646 h 14417"/>
              <a:gd name="T122" fmla="*/ 2147483646 w 13683"/>
              <a:gd name="T123" fmla="*/ 2147483646 h 14417"/>
              <a:gd name="T124" fmla="*/ 2147483646 w 13683"/>
              <a:gd name="T125" fmla="*/ 2147483646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2" name="Shape 232"/>
          <p:cNvSpPr>
            <a:spLocks/>
          </p:cNvSpPr>
          <p:nvPr/>
        </p:nvSpPr>
        <p:spPr bwMode="auto">
          <a:xfrm>
            <a:off x="2183739" y="4950650"/>
            <a:ext cx="298133" cy="210741"/>
          </a:xfrm>
          <a:custGeom>
            <a:avLst/>
            <a:gdLst>
              <a:gd name="T0" fmla="*/ 2147483646 w 10492"/>
              <a:gd name="T1" fmla="*/ 2147483646 h 7447"/>
              <a:gd name="T2" fmla="*/ 2147483646 w 10492"/>
              <a:gd name="T3" fmla="*/ 2147483646 h 7447"/>
              <a:gd name="T4" fmla="*/ 2147483646 w 10492"/>
              <a:gd name="T5" fmla="*/ 2147483646 h 7447"/>
              <a:gd name="T6" fmla="*/ 2147483646 w 10492"/>
              <a:gd name="T7" fmla="*/ 2147483646 h 7447"/>
              <a:gd name="T8" fmla="*/ 2147483646 w 10492"/>
              <a:gd name="T9" fmla="*/ 2147483646 h 7447"/>
              <a:gd name="T10" fmla="*/ 2147483646 w 10492"/>
              <a:gd name="T11" fmla="*/ 2147483646 h 7447"/>
              <a:gd name="T12" fmla="*/ 2147483646 w 10492"/>
              <a:gd name="T13" fmla="*/ 2147483646 h 7447"/>
              <a:gd name="T14" fmla="*/ 2147483646 w 10492"/>
              <a:gd name="T15" fmla="*/ 2147483646 h 7447"/>
              <a:gd name="T16" fmla="*/ 2147483646 w 10492"/>
              <a:gd name="T17" fmla="*/ 2147483646 h 7447"/>
              <a:gd name="T18" fmla="*/ 2147483646 w 10492"/>
              <a:gd name="T19" fmla="*/ 2147483646 h 7447"/>
              <a:gd name="T20" fmla="*/ 2147483646 w 10492"/>
              <a:gd name="T21" fmla="*/ 2147483646 h 7447"/>
              <a:gd name="T22" fmla="*/ 2147483646 w 10492"/>
              <a:gd name="T23" fmla="*/ 2147483646 h 7447"/>
              <a:gd name="T24" fmla="*/ 2147483646 w 10492"/>
              <a:gd name="T25" fmla="*/ 2147483646 h 7447"/>
              <a:gd name="T26" fmla="*/ 2147483646 w 10492"/>
              <a:gd name="T27" fmla="*/ 2147483646 h 7447"/>
              <a:gd name="T28" fmla="*/ 2147483646 w 10492"/>
              <a:gd name="T29" fmla="*/ 2147483646 h 7447"/>
              <a:gd name="T30" fmla="*/ 2147483646 w 10492"/>
              <a:gd name="T31" fmla="*/ 2147483646 h 7447"/>
              <a:gd name="T32" fmla="*/ 2147483646 w 10492"/>
              <a:gd name="T33" fmla="*/ 2147483646 h 7447"/>
              <a:gd name="T34" fmla="*/ 2147483646 w 10492"/>
              <a:gd name="T35" fmla="*/ 2147483646 h 7447"/>
              <a:gd name="T36" fmla="*/ 2147483646 w 10492"/>
              <a:gd name="T37" fmla="*/ 2147483646 h 7447"/>
              <a:gd name="T38" fmla="*/ 2147483646 w 10492"/>
              <a:gd name="T39" fmla="*/ 2147483646 h 7447"/>
              <a:gd name="T40" fmla="*/ 2147483646 w 10492"/>
              <a:gd name="T41" fmla="*/ 2147483646 h 7447"/>
              <a:gd name="T42" fmla="*/ 2147483646 w 10492"/>
              <a:gd name="T43" fmla="*/ 2147483646 h 7447"/>
              <a:gd name="T44" fmla="*/ 2147483646 w 10492"/>
              <a:gd name="T45" fmla="*/ 2147483646 h 7447"/>
              <a:gd name="T46" fmla="*/ 2147483646 w 10492"/>
              <a:gd name="T47" fmla="*/ 2147483646 h 7447"/>
              <a:gd name="T48" fmla="*/ 2147483646 w 10492"/>
              <a:gd name="T49" fmla="*/ 2147483646 h 7447"/>
              <a:gd name="T50" fmla="*/ 2147483646 w 10492"/>
              <a:gd name="T51" fmla="*/ 2147483646 h 7447"/>
              <a:gd name="T52" fmla="*/ 2147483646 w 10492"/>
              <a:gd name="T53" fmla="*/ 2147483646 h 7447"/>
              <a:gd name="T54" fmla="*/ 2147483646 w 10492"/>
              <a:gd name="T55" fmla="*/ 2147483646 h 7447"/>
              <a:gd name="T56" fmla="*/ 2147483646 w 10492"/>
              <a:gd name="T57" fmla="*/ 2147483646 h 7447"/>
              <a:gd name="T58" fmla="*/ 2147483646 w 10492"/>
              <a:gd name="T59" fmla="*/ 2147483646 h 7447"/>
              <a:gd name="T60" fmla="*/ 2147483646 w 10492"/>
              <a:gd name="T61" fmla="*/ 2147483646 h 7447"/>
              <a:gd name="T62" fmla="*/ 2147483646 w 10492"/>
              <a:gd name="T63" fmla="*/ 2147483646 h 7447"/>
              <a:gd name="T64" fmla="*/ 2147483646 w 10492"/>
              <a:gd name="T65" fmla="*/ 2147483646 h 7447"/>
              <a:gd name="T66" fmla="*/ 2147483646 w 10492"/>
              <a:gd name="T67" fmla="*/ 2147483646 h 7447"/>
              <a:gd name="T68" fmla="*/ 2147483646 w 10492"/>
              <a:gd name="T69" fmla="*/ 2147483646 h 7447"/>
              <a:gd name="T70" fmla="*/ 2147483646 w 10492"/>
              <a:gd name="T71" fmla="*/ 2147483646 h 7447"/>
              <a:gd name="T72" fmla="*/ 2147483646 w 10492"/>
              <a:gd name="T73" fmla="*/ 2147483646 h 7447"/>
              <a:gd name="T74" fmla="*/ 2147483646 w 10492"/>
              <a:gd name="T75" fmla="*/ 2147483646 h 7447"/>
              <a:gd name="T76" fmla="*/ 2147483646 w 10492"/>
              <a:gd name="T77" fmla="*/ 2147483646 h 7447"/>
              <a:gd name="T78" fmla="*/ 2147483646 w 10492"/>
              <a:gd name="T79" fmla="*/ 2147483646 h 7447"/>
              <a:gd name="T80" fmla="*/ 2147483646 w 10492"/>
              <a:gd name="T81" fmla="*/ 2147483646 h 7447"/>
              <a:gd name="T82" fmla="*/ 2147483646 w 10492"/>
              <a:gd name="T83" fmla="*/ 2147483646 h 7447"/>
              <a:gd name="T84" fmla="*/ 2147483646 w 10492"/>
              <a:gd name="T85" fmla="*/ 2147483646 h 7447"/>
              <a:gd name="T86" fmla="*/ 2147483646 w 10492"/>
              <a:gd name="T87" fmla="*/ 2147483646 h 7447"/>
              <a:gd name="T88" fmla="*/ 2147483646 w 10492"/>
              <a:gd name="T89" fmla="*/ 2147483646 h 7447"/>
              <a:gd name="T90" fmla="*/ 2147483646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3" name="Shape 233"/>
          <p:cNvSpPr>
            <a:spLocks/>
          </p:cNvSpPr>
          <p:nvPr/>
        </p:nvSpPr>
        <p:spPr bwMode="auto">
          <a:xfrm>
            <a:off x="3949340" y="4950622"/>
            <a:ext cx="287807" cy="183356"/>
          </a:xfrm>
          <a:custGeom>
            <a:avLst/>
            <a:gdLst>
              <a:gd name="T0" fmla="*/ 2147483646 w 10162"/>
              <a:gd name="T1" fmla="*/ 2147483646 h 6494"/>
              <a:gd name="T2" fmla="*/ 2147483646 w 10162"/>
              <a:gd name="T3" fmla="*/ 2147483646 h 6494"/>
              <a:gd name="T4" fmla="*/ 2147483646 w 10162"/>
              <a:gd name="T5" fmla="*/ 2147483646 h 6494"/>
              <a:gd name="T6" fmla="*/ 2147483646 w 10162"/>
              <a:gd name="T7" fmla="*/ 2147483646 h 6494"/>
              <a:gd name="T8" fmla="*/ 2147483646 w 10162"/>
              <a:gd name="T9" fmla="*/ 2147483646 h 6494"/>
              <a:gd name="T10" fmla="*/ 2147483646 w 10162"/>
              <a:gd name="T11" fmla="*/ 2147483646 h 6494"/>
              <a:gd name="T12" fmla="*/ 2147483646 w 10162"/>
              <a:gd name="T13" fmla="*/ 2147483646 h 6494"/>
              <a:gd name="T14" fmla="*/ 2147483646 w 10162"/>
              <a:gd name="T15" fmla="*/ 2147483646 h 6494"/>
              <a:gd name="T16" fmla="*/ 2147483646 w 10162"/>
              <a:gd name="T17" fmla="*/ 2147483646 h 6494"/>
              <a:gd name="T18" fmla="*/ 2147483646 w 10162"/>
              <a:gd name="T19" fmla="*/ 2147483646 h 6494"/>
              <a:gd name="T20" fmla="*/ 2147483646 w 10162"/>
              <a:gd name="T21" fmla="*/ 2147483646 h 6494"/>
              <a:gd name="T22" fmla="*/ 2147483646 w 10162"/>
              <a:gd name="T23" fmla="*/ 2147483646 h 6494"/>
              <a:gd name="T24" fmla="*/ 2147483646 w 10162"/>
              <a:gd name="T25" fmla="*/ 2147483646 h 6494"/>
              <a:gd name="T26" fmla="*/ 2147483646 w 10162"/>
              <a:gd name="T27" fmla="*/ 2147483646 h 6494"/>
              <a:gd name="T28" fmla="*/ 2147483646 w 10162"/>
              <a:gd name="T29" fmla="*/ 2147483646 h 6494"/>
              <a:gd name="T30" fmla="*/ 2147483646 w 10162"/>
              <a:gd name="T31" fmla="*/ 2147483646 h 6494"/>
              <a:gd name="T32" fmla="*/ 2147483646 w 10162"/>
              <a:gd name="T33" fmla="*/ 2147483646 h 6494"/>
              <a:gd name="T34" fmla="*/ 2147483646 w 10162"/>
              <a:gd name="T35" fmla="*/ 2147483646 h 6494"/>
              <a:gd name="T36" fmla="*/ 2147483646 w 10162"/>
              <a:gd name="T37" fmla="*/ 2147483646 h 6494"/>
              <a:gd name="T38" fmla="*/ 2147483646 w 10162"/>
              <a:gd name="T39" fmla="*/ 2147483646 h 6494"/>
              <a:gd name="T40" fmla="*/ 2147483646 w 10162"/>
              <a:gd name="T41" fmla="*/ 2147483646 h 6494"/>
              <a:gd name="T42" fmla="*/ 2147483646 w 10162"/>
              <a:gd name="T43" fmla="*/ 2147483646 h 6494"/>
              <a:gd name="T44" fmla="*/ 2147483646 w 10162"/>
              <a:gd name="T45" fmla="*/ 2147483646 h 6494"/>
              <a:gd name="T46" fmla="*/ 2147483646 w 10162"/>
              <a:gd name="T47" fmla="*/ 2147483646 h 6494"/>
              <a:gd name="T48" fmla="*/ 2147483646 w 10162"/>
              <a:gd name="T49" fmla="*/ 2147483646 h 6494"/>
              <a:gd name="T50" fmla="*/ 2147483646 w 10162"/>
              <a:gd name="T51" fmla="*/ 2147483646 h 6494"/>
              <a:gd name="T52" fmla="*/ 2147483646 w 10162"/>
              <a:gd name="T53" fmla="*/ 2147483646 h 6494"/>
              <a:gd name="T54" fmla="*/ 2147483646 w 10162"/>
              <a:gd name="T55" fmla="*/ 2147483646 h 6494"/>
              <a:gd name="T56" fmla="*/ 2147483646 w 10162"/>
              <a:gd name="T57" fmla="*/ 2147483646 h 6494"/>
              <a:gd name="T58" fmla="*/ 2147483646 w 10162"/>
              <a:gd name="T59" fmla="*/ 2147483646 h 6494"/>
              <a:gd name="T60" fmla="*/ 2147483646 w 10162"/>
              <a:gd name="T61" fmla="*/ 2147483646 h 6494"/>
              <a:gd name="T62" fmla="*/ 2147483646 w 10162"/>
              <a:gd name="T63" fmla="*/ 2147483646 h 6494"/>
              <a:gd name="T64" fmla="*/ 2147483646 w 10162"/>
              <a:gd name="T65" fmla="*/ 2147483646 h 6494"/>
              <a:gd name="T66" fmla="*/ 2147483646 w 10162"/>
              <a:gd name="T67" fmla="*/ 2147483646 h 6494"/>
              <a:gd name="T68" fmla="*/ 2147483646 w 10162"/>
              <a:gd name="T69" fmla="*/ 2147483646 h 6494"/>
              <a:gd name="T70" fmla="*/ 2147483646 w 10162"/>
              <a:gd name="T71" fmla="*/ 2147483646 h 6494"/>
              <a:gd name="T72" fmla="*/ 2147483646 w 10162"/>
              <a:gd name="T73" fmla="*/ 2147483646 h 6494"/>
              <a:gd name="T74" fmla="*/ 2147483646 w 10162"/>
              <a:gd name="T75" fmla="*/ 2147483646 h 6494"/>
              <a:gd name="T76" fmla="*/ 2147483646 w 10162"/>
              <a:gd name="T77" fmla="*/ 2147483646 h 6494"/>
              <a:gd name="T78" fmla="*/ 2147483646 w 10162"/>
              <a:gd name="T79" fmla="*/ 2147483646 h 6494"/>
              <a:gd name="T80" fmla="*/ 2147483646 w 10162"/>
              <a:gd name="T81" fmla="*/ 2147483646 h 6494"/>
              <a:gd name="T82" fmla="*/ 2147483646 w 10162"/>
              <a:gd name="T83" fmla="*/ 2147483646 h 6494"/>
              <a:gd name="T84" fmla="*/ 2147483646 w 10162"/>
              <a:gd name="T85" fmla="*/ 2147483646 h 6494"/>
              <a:gd name="T86" fmla="*/ 2147483646 w 10162"/>
              <a:gd name="T87" fmla="*/ 2147483646 h 6494"/>
              <a:gd name="T88" fmla="*/ 2147483646 w 10162"/>
              <a:gd name="T89" fmla="*/ 2147483646 h 6494"/>
              <a:gd name="T90" fmla="*/ 2147483646 w 10162"/>
              <a:gd name="T91" fmla="*/ 2147483646 h 6494"/>
              <a:gd name="T92" fmla="*/ 2147483646 w 10162"/>
              <a:gd name="T93" fmla="*/ 2147483646 h 6494"/>
              <a:gd name="T94" fmla="*/ 2147483646 w 10162"/>
              <a:gd name="T95" fmla="*/ 2147483646 h 6494"/>
              <a:gd name="T96" fmla="*/ 2147483646 w 10162"/>
              <a:gd name="T97" fmla="*/ 2147483646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4" name="Shape 234"/>
          <p:cNvSpPr>
            <a:spLocks/>
          </p:cNvSpPr>
          <p:nvPr/>
        </p:nvSpPr>
        <p:spPr bwMode="auto">
          <a:xfrm>
            <a:off x="1360382" y="4780450"/>
            <a:ext cx="323945" cy="321469"/>
          </a:xfrm>
          <a:custGeom>
            <a:avLst/>
            <a:gdLst>
              <a:gd name="T0" fmla="*/ 2147483646 w 11409"/>
              <a:gd name="T1" fmla="*/ 2147483646 h 11336"/>
              <a:gd name="T2" fmla="*/ 2147483646 w 11409"/>
              <a:gd name="T3" fmla="*/ 2147483646 h 11336"/>
              <a:gd name="T4" fmla="*/ 2147483646 w 11409"/>
              <a:gd name="T5" fmla="*/ 2147483646 h 11336"/>
              <a:gd name="T6" fmla="*/ 2147483646 w 11409"/>
              <a:gd name="T7" fmla="*/ 2147483646 h 11336"/>
              <a:gd name="T8" fmla="*/ 2147483646 w 11409"/>
              <a:gd name="T9" fmla="*/ 2147483646 h 11336"/>
              <a:gd name="T10" fmla="*/ 2147483646 w 11409"/>
              <a:gd name="T11" fmla="*/ 2147483646 h 11336"/>
              <a:gd name="T12" fmla="*/ 2147483646 w 11409"/>
              <a:gd name="T13" fmla="*/ 2147483646 h 11336"/>
              <a:gd name="T14" fmla="*/ 2147483646 w 11409"/>
              <a:gd name="T15" fmla="*/ 2147483646 h 11336"/>
              <a:gd name="T16" fmla="*/ 2147483646 w 11409"/>
              <a:gd name="T17" fmla="*/ 2147483646 h 11336"/>
              <a:gd name="T18" fmla="*/ 2147483646 w 11409"/>
              <a:gd name="T19" fmla="*/ 2147483646 h 11336"/>
              <a:gd name="T20" fmla="*/ 2147483646 w 11409"/>
              <a:gd name="T21" fmla="*/ 2147483646 h 11336"/>
              <a:gd name="T22" fmla="*/ 2147483646 w 11409"/>
              <a:gd name="T23" fmla="*/ 2147483646 h 11336"/>
              <a:gd name="T24" fmla="*/ 2147483646 w 11409"/>
              <a:gd name="T25" fmla="*/ 2147483646 h 11336"/>
              <a:gd name="T26" fmla="*/ 2147483646 w 11409"/>
              <a:gd name="T27" fmla="*/ 2147483646 h 11336"/>
              <a:gd name="T28" fmla="*/ 2147483646 w 11409"/>
              <a:gd name="T29" fmla="*/ 2147483646 h 11336"/>
              <a:gd name="T30" fmla="*/ 2147483646 w 11409"/>
              <a:gd name="T31" fmla="*/ 2147483646 h 11336"/>
              <a:gd name="T32" fmla="*/ 2147483646 w 11409"/>
              <a:gd name="T33" fmla="*/ 2147483646 h 11336"/>
              <a:gd name="T34" fmla="*/ 2147483646 w 11409"/>
              <a:gd name="T35" fmla="*/ 2147483646 h 11336"/>
              <a:gd name="T36" fmla="*/ 2147483646 w 11409"/>
              <a:gd name="T37" fmla="*/ 2147483646 h 11336"/>
              <a:gd name="T38" fmla="*/ 2147483646 w 11409"/>
              <a:gd name="T39" fmla="*/ 2147483646 h 11336"/>
              <a:gd name="T40" fmla="*/ 2147483646 w 11409"/>
              <a:gd name="T41" fmla="*/ 2147483646 h 11336"/>
              <a:gd name="T42" fmla="*/ 2147483646 w 11409"/>
              <a:gd name="T43" fmla="*/ 2147483646 h 11336"/>
              <a:gd name="T44" fmla="*/ 2147483646 w 11409"/>
              <a:gd name="T45" fmla="*/ 2147483646 h 11336"/>
              <a:gd name="T46" fmla="*/ 2147483646 w 11409"/>
              <a:gd name="T47" fmla="*/ 2147483646 h 11336"/>
              <a:gd name="T48" fmla="*/ 2147483646 w 11409"/>
              <a:gd name="T49" fmla="*/ 2147483646 h 11336"/>
              <a:gd name="T50" fmla="*/ 2147483646 w 11409"/>
              <a:gd name="T51" fmla="*/ 2147483646 h 11336"/>
              <a:gd name="T52" fmla="*/ 2147483646 w 11409"/>
              <a:gd name="T53" fmla="*/ 2147483646 h 11336"/>
              <a:gd name="T54" fmla="*/ 2147483646 w 11409"/>
              <a:gd name="T55" fmla="*/ 2147483646 h 11336"/>
              <a:gd name="T56" fmla="*/ 2147483646 w 11409"/>
              <a:gd name="T57" fmla="*/ 2147483646 h 11336"/>
              <a:gd name="T58" fmla="*/ 2147483646 w 11409"/>
              <a:gd name="T59" fmla="*/ 2147483646 h 11336"/>
              <a:gd name="T60" fmla="*/ 2147483646 w 11409"/>
              <a:gd name="T61" fmla="*/ 2147483646 h 11336"/>
              <a:gd name="T62" fmla="*/ 2147483646 w 11409"/>
              <a:gd name="T63" fmla="*/ 2147483646 h 11336"/>
              <a:gd name="T64" fmla="*/ 2147483646 w 11409"/>
              <a:gd name="T65" fmla="*/ 2147483646 h 11336"/>
              <a:gd name="T66" fmla="*/ 2147483646 w 11409"/>
              <a:gd name="T67" fmla="*/ 2147483646 h 11336"/>
              <a:gd name="T68" fmla="*/ 2147483646 w 11409"/>
              <a:gd name="T69" fmla="*/ 2147483646 h 11336"/>
              <a:gd name="T70" fmla="*/ 2147483646 w 11409"/>
              <a:gd name="T71" fmla="*/ 2147483646 h 11336"/>
              <a:gd name="T72" fmla="*/ 2147483646 w 11409"/>
              <a:gd name="T73" fmla="*/ 2147483646 h 11336"/>
              <a:gd name="T74" fmla="*/ 2147483646 w 11409"/>
              <a:gd name="T75" fmla="*/ 2147483646 h 11336"/>
              <a:gd name="T76" fmla="*/ 2147483646 w 11409"/>
              <a:gd name="T77" fmla="*/ 2147483646 h 11336"/>
              <a:gd name="T78" fmla="*/ 2147483646 w 11409"/>
              <a:gd name="T79" fmla="*/ 2147483646 h 11336"/>
              <a:gd name="T80" fmla="*/ 2147483646 w 11409"/>
              <a:gd name="T81" fmla="*/ 2147483646 h 11336"/>
              <a:gd name="T82" fmla="*/ 2147483646 w 11409"/>
              <a:gd name="T83" fmla="*/ 2147483646 h 11336"/>
              <a:gd name="T84" fmla="*/ 2147483646 w 11409"/>
              <a:gd name="T85" fmla="*/ 2147483646 h 11336"/>
              <a:gd name="T86" fmla="*/ 2147483646 w 11409"/>
              <a:gd name="T87" fmla="*/ 2147483646 h 11336"/>
              <a:gd name="T88" fmla="*/ 2147483646 w 11409"/>
              <a:gd name="T89" fmla="*/ 2147483646 h 11336"/>
              <a:gd name="T90" fmla="*/ 2147483646 w 11409"/>
              <a:gd name="T91" fmla="*/ 2147483646 h 11336"/>
              <a:gd name="T92" fmla="*/ 2147483646 w 11409"/>
              <a:gd name="T93" fmla="*/ 2147483646 h 11336"/>
              <a:gd name="T94" fmla="*/ 2147483646 w 11409"/>
              <a:gd name="T95" fmla="*/ 2147483646 h 11336"/>
              <a:gd name="T96" fmla="*/ 2147483646 w 11409"/>
              <a:gd name="T97" fmla="*/ 2147483646 h 11336"/>
              <a:gd name="T98" fmla="*/ 2147483646 w 11409"/>
              <a:gd name="T99" fmla="*/ 2147483646 h 11336"/>
              <a:gd name="T100" fmla="*/ 2147483646 w 11409"/>
              <a:gd name="T101" fmla="*/ 2147483646 h 11336"/>
              <a:gd name="T102" fmla="*/ 2147483646 w 11409"/>
              <a:gd name="T103" fmla="*/ 2147483646 h 11336"/>
              <a:gd name="T104" fmla="*/ 2147483646 w 11409"/>
              <a:gd name="T105" fmla="*/ 2147483646 h 11336"/>
              <a:gd name="T106" fmla="*/ 2147483646 w 11409"/>
              <a:gd name="T107" fmla="*/ 2147483646 h 11336"/>
              <a:gd name="T108" fmla="*/ 2147483646 w 11409"/>
              <a:gd name="T109" fmla="*/ 2147483646 h 11336"/>
              <a:gd name="T110" fmla="*/ 2147483646 w 11409"/>
              <a:gd name="T111" fmla="*/ 2147483646 h 11336"/>
              <a:gd name="T112" fmla="*/ 2147483646 w 11409"/>
              <a:gd name="T113" fmla="*/ 2147483646 h 11336"/>
              <a:gd name="T114" fmla="*/ 2147483646 w 11409"/>
              <a:gd name="T115" fmla="*/ 2147483646 h 11336"/>
              <a:gd name="T116" fmla="*/ 2147483646 w 11409"/>
              <a:gd name="T117" fmla="*/ 2147483646 h 11336"/>
              <a:gd name="T118" fmla="*/ 2147483646 w 11409"/>
              <a:gd name="T119" fmla="*/ 2147483646 h 11336"/>
              <a:gd name="T120" fmla="*/ 2147483646 w 11409"/>
              <a:gd name="T121" fmla="*/ 2147483646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5" name="Shape 235"/>
          <p:cNvSpPr>
            <a:spLocks/>
          </p:cNvSpPr>
          <p:nvPr/>
        </p:nvSpPr>
        <p:spPr bwMode="auto">
          <a:xfrm>
            <a:off x="3722131" y="4000501"/>
            <a:ext cx="307166" cy="384572"/>
          </a:xfrm>
          <a:custGeom>
            <a:avLst/>
            <a:gdLst>
              <a:gd name="T0" fmla="*/ 2147483646 w 10822"/>
              <a:gd name="T1" fmla="*/ 2147483646 h 13574"/>
              <a:gd name="T2" fmla="*/ 2147483646 w 10822"/>
              <a:gd name="T3" fmla="*/ 2147483646 h 13574"/>
              <a:gd name="T4" fmla="*/ 2147483646 w 10822"/>
              <a:gd name="T5" fmla="*/ 2147483646 h 13574"/>
              <a:gd name="T6" fmla="*/ 2147483646 w 10822"/>
              <a:gd name="T7" fmla="*/ 2147483646 h 13574"/>
              <a:gd name="T8" fmla="*/ 2147483646 w 10822"/>
              <a:gd name="T9" fmla="*/ 2147483646 h 13574"/>
              <a:gd name="T10" fmla="*/ 2147483646 w 10822"/>
              <a:gd name="T11" fmla="*/ 2147483646 h 13574"/>
              <a:gd name="T12" fmla="*/ 2147483646 w 10822"/>
              <a:gd name="T13" fmla="*/ 2147483646 h 13574"/>
              <a:gd name="T14" fmla="*/ 2147483646 w 10822"/>
              <a:gd name="T15" fmla="*/ 2147483646 h 13574"/>
              <a:gd name="T16" fmla="*/ 2147483646 w 10822"/>
              <a:gd name="T17" fmla="*/ 2147483646 h 13574"/>
              <a:gd name="T18" fmla="*/ 2147483646 w 10822"/>
              <a:gd name="T19" fmla="*/ 2147483646 h 13574"/>
              <a:gd name="T20" fmla="*/ 2147483646 w 10822"/>
              <a:gd name="T21" fmla="*/ 2147483646 h 13574"/>
              <a:gd name="T22" fmla="*/ 2147483646 w 10822"/>
              <a:gd name="T23" fmla="*/ 2147483646 h 13574"/>
              <a:gd name="T24" fmla="*/ 2147483646 w 10822"/>
              <a:gd name="T25" fmla="*/ 2147483646 h 13574"/>
              <a:gd name="T26" fmla="*/ 2147483646 w 10822"/>
              <a:gd name="T27" fmla="*/ 2147483646 h 13574"/>
              <a:gd name="T28" fmla="*/ 2147483646 w 10822"/>
              <a:gd name="T29" fmla="*/ 2147483646 h 13574"/>
              <a:gd name="T30" fmla="*/ 2147483646 w 10822"/>
              <a:gd name="T31" fmla="*/ 2147483646 h 13574"/>
              <a:gd name="T32" fmla="*/ 2147483646 w 10822"/>
              <a:gd name="T33" fmla="*/ 2147483646 h 13574"/>
              <a:gd name="T34" fmla="*/ 2147483646 w 10822"/>
              <a:gd name="T35" fmla="*/ 2147483646 h 13574"/>
              <a:gd name="T36" fmla="*/ 2147483646 w 10822"/>
              <a:gd name="T37" fmla="*/ 2147483646 h 13574"/>
              <a:gd name="T38" fmla="*/ 2147483646 w 10822"/>
              <a:gd name="T39" fmla="*/ 2147483646 h 13574"/>
              <a:gd name="T40" fmla="*/ 2147483646 w 10822"/>
              <a:gd name="T41" fmla="*/ 2147483646 h 13574"/>
              <a:gd name="T42" fmla="*/ 2147483646 w 10822"/>
              <a:gd name="T43" fmla="*/ 2147483646 h 13574"/>
              <a:gd name="T44" fmla="*/ 2147483646 w 10822"/>
              <a:gd name="T45" fmla="*/ 2147483646 h 13574"/>
              <a:gd name="T46" fmla="*/ 2147483646 w 10822"/>
              <a:gd name="T47" fmla="*/ 2147483646 h 13574"/>
              <a:gd name="T48" fmla="*/ 2147483646 w 10822"/>
              <a:gd name="T49" fmla="*/ 2147483646 h 13574"/>
              <a:gd name="T50" fmla="*/ 2147483646 w 10822"/>
              <a:gd name="T51" fmla="*/ 2147483646 h 13574"/>
              <a:gd name="T52" fmla="*/ 2147483646 w 10822"/>
              <a:gd name="T53" fmla="*/ 2147483646 h 13574"/>
              <a:gd name="T54" fmla="*/ 2147483646 w 10822"/>
              <a:gd name="T55" fmla="*/ 2147483646 h 13574"/>
              <a:gd name="T56" fmla="*/ 2147483646 w 10822"/>
              <a:gd name="T57" fmla="*/ 2147483646 h 13574"/>
              <a:gd name="T58" fmla="*/ 2147483646 w 10822"/>
              <a:gd name="T59" fmla="*/ 2147483646 h 13574"/>
              <a:gd name="T60" fmla="*/ 2147483646 w 10822"/>
              <a:gd name="T61" fmla="*/ 2147483646 h 13574"/>
              <a:gd name="T62" fmla="*/ 2147483646 w 10822"/>
              <a:gd name="T63" fmla="*/ 2147483646 h 13574"/>
              <a:gd name="T64" fmla="*/ 2147483646 w 10822"/>
              <a:gd name="T65" fmla="*/ 2147483646 h 13574"/>
              <a:gd name="T66" fmla="*/ 2147483646 w 10822"/>
              <a:gd name="T67" fmla="*/ 2147483646 h 13574"/>
              <a:gd name="T68" fmla="*/ 2147483646 w 10822"/>
              <a:gd name="T69" fmla="*/ 2147483646 h 13574"/>
              <a:gd name="T70" fmla="*/ 2147483646 w 10822"/>
              <a:gd name="T71" fmla="*/ 2147483646 h 13574"/>
              <a:gd name="T72" fmla="*/ 2147483646 w 10822"/>
              <a:gd name="T73" fmla="*/ 2147483646 h 13574"/>
              <a:gd name="T74" fmla="*/ 2147483646 w 10822"/>
              <a:gd name="T75" fmla="*/ 2147483646 h 13574"/>
              <a:gd name="T76" fmla="*/ 2147483646 w 10822"/>
              <a:gd name="T77" fmla="*/ 2147483646 h 13574"/>
              <a:gd name="T78" fmla="*/ 2147483646 w 10822"/>
              <a:gd name="T79" fmla="*/ 2147483646 h 13574"/>
              <a:gd name="T80" fmla="*/ 2147483646 w 10822"/>
              <a:gd name="T81" fmla="*/ 2147483646 h 13574"/>
              <a:gd name="T82" fmla="*/ 2147483646 w 10822"/>
              <a:gd name="T83" fmla="*/ 2147483646 h 13574"/>
              <a:gd name="T84" fmla="*/ 2147483646 w 10822"/>
              <a:gd name="T85" fmla="*/ 2147483646 h 13574"/>
              <a:gd name="T86" fmla="*/ 2147483646 w 10822"/>
              <a:gd name="T87" fmla="*/ 2147483646 h 13574"/>
              <a:gd name="T88" fmla="*/ 2147483646 w 10822"/>
              <a:gd name="T89" fmla="*/ 2147483646 h 13574"/>
              <a:gd name="T90" fmla="*/ 2147483646 w 10822"/>
              <a:gd name="T91" fmla="*/ 2147483646 h 13574"/>
              <a:gd name="T92" fmla="*/ 2147483646 w 10822"/>
              <a:gd name="T93" fmla="*/ 2147483646 h 13574"/>
              <a:gd name="T94" fmla="*/ 2147483646 w 10822"/>
              <a:gd name="T95" fmla="*/ 2147483646 h 13574"/>
              <a:gd name="T96" fmla="*/ 2147483646 w 10822"/>
              <a:gd name="T97" fmla="*/ 2147483646 h 13574"/>
              <a:gd name="T98" fmla="*/ 2147483646 w 10822"/>
              <a:gd name="T99" fmla="*/ 2147483646 h 13574"/>
              <a:gd name="T100" fmla="*/ 2147483646 w 10822"/>
              <a:gd name="T101" fmla="*/ 2147483646 h 13574"/>
              <a:gd name="T102" fmla="*/ 2147483646 w 10822"/>
              <a:gd name="T103" fmla="*/ 2147483646 h 13574"/>
              <a:gd name="T104" fmla="*/ 2147483646 w 10822"/>
              <a:gd name="T105" fmla="*/ 2147483646 h 13574"/>
              <a:gd name="T106" fmla="*/ 2147483646 w 10822"/>
              <a:gd name="T107" fmla="*/ 2147483646 h 13574"/>
              <a:gd name="T108" fmla="*/ 2147483646 w 10822"/>
              <a:gd name="T109" fmla="*/ 2147483646 h 13574"/>
              <a:gd name="T110" fmla="*/ 2147483646 w 10822"/>
              <a:gd name="T111" fmla="*/ 2147483646 h 13574"/>
              <a:gd name="T112" fmla="*/ 2147483646 w 10822"/>
              <a:gd name="T113" fmla="*/ 2147483646 h 13574"/>
              <a:gd name="T114" fmla="*/ 2147483646 w 10822"/>
              <a:gd name="T115" fmla="*/ 2147483646 h 13574"/>
              <a:gd name="T116" fmla="*/ 2147483646 w 10822"/>
              <a:gd name="T117" fmla="*/ 2147483646 h 13574"/>
              <a:gd name="T118" fmla="*/ 2147483646 w 10822"/>
              <a:gd name="T119" fmla="*/ 2147483646 h 13574"/>
              <a:gd name="T120" fmla="*/ 2147483646 w 10822"/>
              <a:gd name="T121" fmla="*/ 2147483646 h 13574"/>
              <a:gd name="T122" fmla="*/ 2147483646 w 10822"/>
              <a:gd name="T123" fmla="*/ 2147483646 h 13574"/>
              <a:gd name="T124" fmla="*/ 2147483646 w 10822"/>
              <a:gd name="T125" fmla="*/ 214748364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6" name="Shape 236"/>
          <p:cNvSpPr>
            <a:spLocks/>
          </p:cNvSpPr>
          <p:nvPr/>
        </p:nvSpPr>
        <p:spPr bwMode="auto">
          <a:xfrm>
            <a:off x="91634" y="4552979"/>
            <a:ext cx="415578" cy="409575"/>
          </a:xfrm>
          <a:custGeom>
            <a:avLst/>
            <a:gdLst>
              <a:gd name="T0" fmla="*/ 2147483646 w 14674"/>
              <a:gd name="T1" fmla="*/ 2147483646 h 14454"/>
              <a:gd name="T2" fmla="*/ 2147483646 w 14674"/>
              <a:gd name="T3" fmla="*/ 2147483646 h 14454"/>
              <a:gd name="T4" fmla="*/ 2147483646 w 14674"/>
              <a:gd name="T5" fmla="*/ 2147483646 h 14454"/>
              <a:gd name="T6" fmla="*/ 2147483646 w 14674"/>
              <a:gd name="T7" fmla="*/ 2147483646 h 14454"/>
              <a:gd name="T8" fmla="*/ 2147483646 w 14674"/>
              <a:gd name="T9" fmla="*/ 2147483646 h 14454"/>
              <a:gd name="T10" fmla="*/ 2147483646 w 14674"/>
              <a:gd name="T11" fmla="*/ 2147483646 h 14454"/>
              <a:gd name="T12" fmla="*/ 2147483646 w 14674"/>
              <a:gd name="T13" fmla="*/ 2147483646 h 14454"/>
              <a:gd name="T14" fmla="*/ 2147483646 w 14674"/>
              <a:gd name="T15" fmla="*/ 2147483646 h 14454"/>
              <a:gd name="T16" fmla="*/ 2147483646 w 14674"/>
              <a:gd name="T17" fmla="*/ 2147483646 h 14454"/>
              <a:gd name="T18" fmla="*/ 2147483646 w 14674"/>
              <a:gd name="T19" fmla="*/ 2147483646 h 14454"/>
              <a:gd name="T20" fmla="*/ 2147483646 w 14674"/>
              <a:gd name="T21" fmla="*/ 2147483646 h 14454"/>
              <a:gd name="T22" fmla="*/ 2147483646 w 14674"/>
              <a:gd name="T23" fmla="*/ 2147483646 h 14454"/>
              <a:gd name="T24" fmla="*/ 2147483646 w 14674"/>
              <a:gd name="T25" fmla="*/ 2147483646 h 14454"/>
              <a:gd name="T26" fmla="*/ 2147483646 w 14674"/>
              <a:gd name="T27" fmla="*/ 2147483646 h 14454"/>
              <a:gd name="T28" fmla="*/ 2147483646 w 14674"/>
              <a:gd name="T29" fmla="*/ 2147483646 h 14454"/>
              <a:gd name="T30" fmla="*/ 2147483646 w 14674"/>
              <a:gd name="T31" fmla="*/ 2147483646 h 14454"/>
              <a:gd name="T32" fmla="*/ 2147483646 w 14674"/>
              <a:gd name="T33" fmla="*/ 2147483646 h 14454"/>
              <a:gd name="T34" fmla="*/ 2147483646 w 14674"/>
              <a:gd name="T35" fmla="*/ 2147483646 h 14454"/>
              <a:gd name="T36" fmla="*/ 2147483646 w 14674"/>
              <a:gd name="T37" fmla="*/ 2147483646 h 14454"/>
              <a:gd name="T38" fmla="*/ 2147483646 w 14674"/>
              <a:gd name="T39" fmla="*/ 2147483646 h 14454"/>
              <a:gd name="T40" fmla="*/ 2147483646 w 14674"/>
              <a:gd name="T41" fmla="*/ 2147483646 h 14454"/>
              <a:gd name="T42" fmla="*/ 2147483646 w 14674"/>
              <a:gd name="T43" fmla="*/ 2147483646 h 14454"/>
              <a:gd name="T44" fmla="*/ 2147483646 w 14674"/>
              <a:gd name="T45" fmla="*/ 2147483646 h 14454"/>
              <a:gd name="T46" fmla="*/ 2147483646 w 14674"/>
              <a:gd name="T47" fmla="*/ 2147483646 h 14454"/>
              <a:gd name="T48" fmla="*/ 2147483646 w 14674"/>
              <a:gd name="T49" fmla="*/ 2147483646 h 14454"/>
              <a:gd name="T50" fmla="*/ 2147483646 w 14674"/>
              <a:gd name="T51" fmla="*/ 2147483646 h 14454"/>
              <a:gd name="T52" fmla="*/ 2147483646 w 14674"/>
              <a:gd name="T53" fmla="*/ 2147483646 h 14454"/>
              <a:gd name="T54" fmla="*/ 2147483646 w 14674"/>
              <a:gd name="T55" fmla="*/ 2147483646 h 14454"/>
              <a:gd name="T56" fmla="*/ 2147483646 w 14674"/>
              <a:gd name="T57" fmla="*/ 2147483646 h 14454"/>
              <a:gd name="T58" fmla="*/ 2147483646 w 14674"/>
              <a:gd name="T59" fmla="*/ 2147483646 h 14454"/>
              <a:gd name="T60" fmla="*/ 2147483646 w 14674"/>
              <a:gd name="T61" fmla="*/ 2147483646 h 14454"/>
              <a:gd name="T62" fmla="*/ 2147483646 w 14674"/>
              <a:gd name="T63" fmla="*/ 2147483646 h 14454"/>
              <a:gd name="T64" fmla="*/ 2147483646 w 14674"/>
              <a:gd name="T65" fmla="*/ 2147483646 h 14454"/>
              <a:gd name="T66" fmla="*/ 2147483646 w 14674"/>
              <a:gd name="T67" fmla="*/ 2147483646 h 14454"/>
              <a:gd name="T68" fmla="*/ 2147483646 w 14674"/>
              <a:gd name="T69" fmla="*/ 2147483646 h 14454"/>
              <a:gd name="T70" fmla="*/ 2147483646 w 14674"/>
              <a:gd name="T71" fmla="*/ 2147483646 h 14454"/>
              <a:gd name="T72" fmla="*/ 2147483646 w 14674"/>
              <a:gd name="T73" fmla="*/ 2147483646 h 14454"/>
              <a:gd name="T74" fmla="*/ 2147483646 w 14674"/>
              <a:gd name="T75" fmla="*/ 2147483646 h 14454"/>
              <a:gd name="T76" fmla="*/ 2147483646 w 14674"/>
              <a:gd name="T77" fmla="*/ 2147483646 h 14454"/>
              <a:gd name="T78" fmla="*/ 2147483646 w 14674"/>
              <a:gd name="T79" fmla="*/ 2147483646 h 14454"/>
              <a:gd name="T80" fmla="*/ 2147483646 w 14674"/>
              <a:gd name="T81" fmla="*/ 2147483646 h 14454"/>
              <a:gd name="T82" fmla="*/ 2147483646 w 14674"/>
              <a:gd name="T83" fmla="*/ 2147483646 h 14454"/>
              <a:gd name="T84" fmla="*/ 2147483646 w 14674"/>
              <a:gd name="T85" fmla="*/ 2147483646 h 14454"/>
              <a:gd name="T86" fmla="*/ 2147483646 w 14674"/>
              <a:gd name="T87" fmla="*/ 2147483646 h 14454"/>
              <a:gd name="T88" fmla="*/ 2147483646 w 14674"/>
              <a:gd name="T89" fmla="*/ 2147483646 h 14454"/>
              <a:gd name="T90" fmla="*/ 2147483646 w 14674"/>
              <a:gd name="T91" fmla="*/ 2147483646 h 14454"/>
              <a:gd name="T92" fmla="*/ 2147483646 w 14674"/>
              <a:gd name="T93" fmla="*/ 2147483646 h 14454"/>
              <a:gd name="T94" fmla="*/ 2147483646 w 14674"/>
              <a:gd name="T95" fmla="*/ 2147483646 h 14454"/>
              <a:gd name="T96" fmla="*/ 2147483646 w 14674"/>
              <a:gd name="T97" fmla="*/ 2147483646 h 14454"/>
              <a:gd name="T98" fmla="*/ 2147483646 w 14674"/>
              <a:gd name="T99" fmla="*/ 2147483646 h 14454"/>
              <a:gd name="T100" fmla="*/ 2147483646 w 14674"/>
              <a:gd name="T101" fmla="*/ 2147483646 h 14454"/>
              <a:gd name="T102" fmla="*/ 2147483646 w 14674"/>
              <a:gd name="T103" fmla="*/ 2147483646 h 14454"/>
              <a:gd name="T104" fmla="*/ 2147483646 w 14674"/>
              <a:gd name="T105" fmla="*/ 2147483646 h 14454"/>
              <a:gd name="T106" fmla="*/ 2147483646 w 14674"/>
              <a:gd name="T107" fmla="*/ 2147483646 h 14454"/>
              <a:gd name="T108" fmla="*/ 2147483646 w 14674"/>
              <a:gd name="T109" fmla="*/ 2147483646 h 14454"/>
              <a:gd name="T110" fmla="*/ 2147483646 w 14674"/>
              <a:gd name="T111" fmla="*/ 2147483646 h 14454"/>
              <a:gd name="T112" fmla="*/ 2147483646 w 14674"/>
              <a:gd name="T113" fmla="*/ 2147483646 h 14454"/>
              <a:gd name="T114" fmla="*/ 2147483646 w 14674"/>
              <a:gd name="T115" fmla="*/ 2147483646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7" name="Shape 237"/>
          <p:cNvSpPr>
            <a:spLocks/>
          </p:cNvSpPr>
          <p:nvPr/>
        </p:nvSpPr>
        <p:spPr bwMode="auto">
          <a:xfrm>
            <a:off x="4029386" y="4583908"/>
            <a:ext cx="391057" cy="289322"/>
          </a:xfrm>
          <a:custGeom>
            <a:avLst/>
            <a:gdLst>
              <a:gd name="T0" fmla="*/ 2147483646 w 13793"/>
              <a:gd name="T1" fmla="*/ 2147483646 h 10199"/>
              <a:gd name="T2" fmla="*/ 2147483646 w 13793"/>
              <a:gd name="T3" fmla="*/ 2147483646 h 10199"/>
              <a:gd name="T4" fmla="*/ 2147483646 w 13793"/>
              <a:gd name="T5" fmla="*/ 2147483646 h 10199"/>
              <a:gd name="T6" fmla="*/ 2147483646 w 13793"/>
              <a:gd name="T7" fmla="*/ 2147483646 h 10199"/>
              <a:gd name="T8" fmla="*/ 2147483646 w 13793"/>
              <a:gd name="T9" fmla="*/ 2147483646 h 10199"/>
              <a:gd name="T10" fmla="*/ 2147483646 w 13793"/>
              <a:gd name="T11" fmla="*/ 2147483646 h 10199"/>
              <a:gd name="T12" fmla="*/ 2147483646 w 13793"/>
              <a:gd name="T13" fmla="*/ 2147483646 h 10199"/>
              <a:gd name="T14" fmla="*/ 2147483646 w 13793"/>
              <a:gd name="T15" fmla="*/ 2147483646 h 10199"/>
              <a:gd name="T16" fmla="*/ 2147483646 w 13793"/>
              <a:gd name="T17" fmla="*/ 2147483646 h 10199"/>
              <a:gd name="T18" fmla="*/ 2147483646 w 13793"/>
              <a:gd name="T19" fmla="*/ 2147483646 h 10199"/>
              <a:gd name="T20" fmla="*/ 2147483646 w 13793"/>
              <a:gd name="T21" fmla="*/ 2147483646 h 10199"/>
              <a:gd name="T22" fmla="*/ 2147483646 w 13793"/>
              <a:gd name="T23" fmla="*/ 2147483646 h 10199"/>
              <a:gd name="T24" fmla="*/ 2147483646 w 13793"/>
              <a:gd name="T25" fmla="*/ 2147483646 h 10199"/>
              <a:gd name="T26" fmla="*/ 2147483646 w 13793"/>
              <a:gd name="T27" fmla="*/ 2147483646 h 10199"/>
              <a:gd name="T28" fmla="*/ 2147483646 w 13793"/>
              <a:gd name="T29" fmla="*/ 2147483646 h 10199"/>
              <a:gd name="T30" fmla="*/ 2147483646 w 13793"/>
              <a:gd name="T31" fmla="*/ 2147483646 h 10199"/>
              <a:gd name="T32" fmla="*/ 2147483646 w 13793"/>
              <a:gd name="T33" fmla="*/ 2147483646 h 10199"/>
              <a:gd name="T34" fmla="*/ 2147483646 w 13793"/>
              <a:gd name="T35" fmla="*/ 2147483646 h 10199"/>
              <a:gd name="T36" fmla="*/ 2147483646 w 13793"/>
              <a:gd name="T37" fmla="*/ 2147483646 h 10199"/>
              <a:gd name="T38" fmla="*/ 2147483646 w 13793"/>
              <a:gd name="T39" fmla="*/ 2147483646 h 10199"/>
              <a:gd name="T40" fmla="*/ 2147483646 w 13793"/>
              <a:gd name="T41" fmla="*/ 2147483646 h 10199"/>
              <a:gd name="T42" fmla="*/ 2147483646 w 13793"/>
              <a:gd name="T43" fmla="*/ 2147483646 h 10199"/>
              <a:gd name="T44" fmla="*/ 2147483646 w 13793"/>
              <a:gd name="T45" fmla="*/ 2147483646 h 10199"/>
              <a:gd name="T46" fmla="*/ 2147483646 w 13793"/>
              <a:gd name="T47" fmla="*/ 2147483646 h 10199"/>
              <a:gd name="T48" fmla="*/ 2147483646 w 13793"/>
              <a:gd name="T49" fmla="*/ 2147483646 h 10199"/>
              <a:gd name="T50" fmla="*/ 2147483646 w 13793"/>
              <a:gd name="T51" fmla="*/ 2147483646 h 10199"/>
              <a:gd name="T52" fmla="*/ 2147483646 w 13793"/>
              <a:gd name="T53" fmla="*/ 2147483646 h 10199"/>
              <a:gd name="T54" fmla="*/ 2147483646 w 13793"/>
              <a:gd name="T55" fmla="*/ 2147483646 h 10199"/>
              <a:gd name="T56" fmla="*/ 2147483646 w 13793"/>
              <a:gd name="T57" fmla="*/ 2147483646 h 10199"/>
              <a:gd name="T58" fmla="*/ 2147483646 w 13793"/>
              <a:gd name="T59" fmla="*/ 2147483646 h 10199"/>
              <a:gd name="T60" fmla="*/ 2147483646 w 13793"/>
              <a:gd name="T61" fmla="*/ 2147483646 h 10199"/>
              <a:gd name="T62" fmla="*/ 2147483646 w 13793"/>
              <a:gd name="T63" fmla="*/ 2147483646 h 10199"/>
              <a:gd name="T64" fmla="*/ 2147483646 w 13793"/>
              <a:gd name="T65" fmla="*/ 2147483646 h 10199"/>
              <a:gd name="T66" fmla="*/ 2147483646 w 13793"/>
              <a:gd name="T67" fmla="*/ 2147483646 h 10199"/>
              <a:gd name="T68" fmla="*/ 2147483646 w 13793"/>
              <a:gd name="T69" fmla="*/ 2147483646 h 10199"/>
              <a:gd name="T70" fmla="*/ 2147483646 w 13793"/>
              <a:gd name="T71" fmla="*/ 2147483646 h 10199"/>
              <a:gd name="T72" fmla="*/ 2147483646 w 13793"/>
              <a:gd name="T73" fmla="*/ 2147483646 h 10199"/>
              <a:gd name="T74" fmla="*/ 2147483646 w 13793"/>
              <a:gd name="T75" fmla="*/ 2147483646 h 10199"/>
              <a:gd name="T76" fmla="*/ 2147483646 w 13793"/>
              <a:gd name="T77" fmla="*/ 2147483646 h 10199"/>
              <a:gd name="T78" fmla="*/ 2147483646 w 13793"/>
              <a:gd name="T79" fmla="*/ 2147483646 h 10199"/>
              <a:gd name="T80" fmla="*/ 2147483646 w 13793"/>
              <a:gd name="T81" fmla="*/ 2147483646 h 10199"/>
              <a:gd name="T82" fmla="*/ 2147483646 w 13793"/>
              <a:gd name="T83" fmla="*/ 2147483646 h 10199"/>
              <a:gd name="T84" fmla="*/ 2147483646 w 13793"/>
              <a:gd name="T85" fmla="*/ 2147483646 h 10199"/>
              <a:gd name="T86" fmla="*/ 2147483646 w 13793"/>
              <a:gd name="T87" fmla="*/ 2147483646 h 10199"/>
              <a:gd name="T88" fmla="*/ 2147483646 w 13793"/>
              <a:gd name="T89" fmla="*/ 2147483646 h 10199"/>
              <a:gd name="T90" fmla="*/ 2147483646 w 13793"/>
              <a:gd name="T91" fmla="*/ 2147483646 h 10199"/>
              <a:gd name="T92" fmla="*/ 2147483646 w 13793"/>
              <a:gd name="T93" fmla="*/ 2147483646 h 10199"/>
              <a:gd name="T94" fmla="*/ 2147483646 w 13793"/>
              <a:gd name="T95" fmla="*/ 2147483646 h 10199"/>
              <a:gd name="T96" fmla="*/ 2147483646 w 13793"/>
              <a:gd name="T97" fmla="*/ 2147483646 h 10199"/>
              <a:gd name="T98" fmla="*/ 2147483646 w 13793"/>
              <a:gd name="T99" fmla="*/ 2147483646 h 10199"/>
              <a:gd name="T100" fmla="*/ 2147483646 w 13793"/>
              <a:gd name="T101" fmla="*/ 2147483646 h 10199"/>
              <a:gd name="T102" fmla="*/ 2147483646 w 13793"/>
              <a:gd name="T103" fmla="*/ 2147483646 h 10199"/>
              <a:gd name="T104" fmla="*/ 2147483646 w 13793"/>
              <a:gd name="T105" fmla="*/ 2147483646 h 10199"/>
              <a:gd name="T106" fmla="*/ 2147483646 w 13793"/>
              <a:gd name="T107" fmla="*/ 2147483646 h 10199"/>
              <a:gd name="T108" fmla="*/ 2147483646 w 13793"/>
              <a:gd name="T109" fmla="*/ 2147483646 h 10199"/>
              <a:gd name="T110" fmla="*/ 2147483646 w 13793"/>
              <a:gd name="T111" fmla="*/ 2147483646 h 10199"/>
              <a:gd name="T112" fmla="*/ 2147483646 w 13793"/>
              <a:gd name="T113" fmla="*/ 2147483646 h 10199"/>
              <a:gd name="T114" fmla="*/ 2147483646 w 13793"/>
              <a:gd name="T115" fmla="*/ 2147483646 h 10199"/>
              <a:gd name="T116" fmla="*/ 2147483646 w 13793"/>
              <a:gd name="T117" fmla="*/ 2147483646 h 10199"/>
              <a:gd name="T118" fmla="*/ 2147483646 w 13793"/>
              <a:gd name="T119" fmla="*/ 2147483646 h 10199"/>
              <a:gd name="T120" fmla="*/ 2147483646 w 13793"/>
              <a:gd name="T121" fmla="*/ 2147483646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8" name="Shape 238"/>
          <p:cNvSpPr>
            <a:spLocks/>
          </p:cNvSpPr>
          <p:nvPr/>
        </p:nvSpPr>
        <p:spPr bwMode="auto">
          <a:xfrm>
            <a:off x="2581" y="4900613"/>
            <a:ext cx="180686" cy="372666"/>
          </a:xfrm>
          <a:custGeom>
            <a:avLst/>
            <a:gdLst>
              <a:gd name="T0" fmla="*/ 2147483646 w 6347"/>
              <a:gd name="T1" fmla="*/ 2147483646 h 13169"/>
              <a:gd name="T2" fmla="*/ 2147483646 w 6347"/>
              <a:gd name="T3" fmla="*/ 2147483646 h 13169"/>
              <a:gd name="T4" fmla="*/ 2147483646 w 6347"/>
              <a:gd name="T5" fmla="*/ 2147483646 h 13169"/>
              <a:gd name="T6" fmla="*/ 2147483646 w 6347"/>
              <a:gd name="T7" fmla="*/ 2147483646 h 13169"/>
              <a:gd name="T8" fmla="*/ 2147483646 w 6347"/>
              <a:gd name="T9" fmla="*/ 2147483646 h 13169"/>
              <a:gd name="T10" fmla="*/ 2147483646 w 6347"/>
              <a:gd name="T11" fmla="*/ 2147483646 h 13169"/>
              <a:gd name="T12" fmla="*/ 2147483646 w 6347"/>
              <a:gd name="T13" fmla="*/ 2147483646 h 13169"/>
              <a:gd name="T14" fmla="*/ 2147483646 w 6347"/>
              <a:gd name="T15" fmla="*/ 2147483646 h 13169"/>
              <a:gd name="T16" fmla="*/ 2147483646 w 6347"/>
              <a:gd name="T17" fmla="*/ 2147483646 h 13169"/>
              <a:gd name="T18" fmla="*/ 2147483646 w 6347"/>
              <a:gd name="T19" fmla="*/ 2147483646 h 13169"/>
              <a:gd name="T20" fmla="*/ 2147483646 w 6347"/>
              <a:gd name="T21" fmla="*/ 2147483646 h 13169"/>
              <a:gd name="T22" fmla="*/ 2147483646 w 6347"/>
              <a:gd name="T23" fmla="*/ 2147483646 h 13169"/>
              <a:gd name="T24" fmla="*/ 2147483646 w 6347"/>
              <a:gd name="T25" fmla="*/ 2147483646 h 13169"/>
              <a:gd name="T26" fmla="*/ 2147483646 w 6347"/>
              <a:gd name="T27" fmla="*/ 2147483646 h 13169"/>
              <a:gd name="T28" fmla="*/ 2147483646 w 6347"/>
              <a:gd name="T29" fmla="*/ 2147483646 h 13169"/>
              <a:gd name="T30" fmla="*/ 2147483646 w 6347"/>
              <a:gd name="T31" fmla="*/ 2147483646 h 13169"/>
              <a:gd name="T32" fmla="*/ 2147483646 w 6347"/>
              <a:gd name="T33" fmla="*/ 2147483646 h 13169"/>
              <a:gd name="T34" fmla="*/ 2147483646 w 6347"/>
              <a:gd name="T35" fmla="*/ 2147483646 h 13169"/>
              <a:gd name="T36" fmla="*/ 2147483646 w 6347"/>
              <a:gd name="T37" fmla="*/ 2147483646 h 13169"/>
              <a:gd name="T38" fmla="*/ 2147483646 w 6347"/>
              <a:gd name="T39" fmla="*/ 2147483646 h 13169"/>
              <a:gd name="T40" fmla="*/ 2147483646 w 6347"/>
              <a:gd name="T41" fmla="*/ 2147483646 h 13169"/>
              <a:gd name="T42" fmla="*/ 2147483646 w 6347"/>
              <a:gd name="T43" fmla="*/ 2147483646 h 13169"/>
              <a:gd name="T44" fmla="*/ 2147483646 w 6347"/>
              <a:gd name="T45" fmla="*/ 2147483646 h 13169"/>
              <a:gd name="T46" fmla="*/ 2147483646 w 6347"/>
              <a:gd name="T47" fmla="*/ 2147483646 h 13169"/>
              <a:gd name="T48" fmla="*/ 2147483646 w 6347"/>
              <a:gd name="T49" fmla="*/ 2147483646 h 13169"/>
              <a:gd name="T50" fmla="*/ 2147483646 w 6347"/>
              <a:gd name="T51" fmla="*/ 2147483646 h 13169"/>
              <a:gd name="T52" fmla="*/ 2147483646 w 6347"/>
              <a:gd name="T53" fmla="*/ 2147483646 h 13169"/>
              <a:gd name="T54" fmla="*/ 2147483646 w 6347"/>
              <a:gd name="T55" fmla="*/ 2147483646 h 13169"/>
              <a:gd name="T56" fmla="*/ 2147483646 w 6347"/>
              <a:gd name="T57" fmla="*/ 2147483646 h 13169"/>
              <a:gd name="T58" fmla="*/ 2147483646 w 6347"/>
              <a:gd name="T59" fmla="*/ 2147483646 h 13169"/>
              <a:gd name="T60" fmla="*/ 2147483646 w 6347"/>
              <a:gd name="T61" fmla="*/ 2147483646 h 13169"/>
              <a:gd name="T62" fmla="*/ 2147483646 w 6347"/>
              <a:gd name="T63" fmla="*/ 2147483646 h 13169"/>
              <a:gd name="T64" fmla="*/ 2147483646 w 6347"/>
              <a:gd name="T65" fmla="*/ 2147483646 h 13169"/>
              <a:gd name="T66" fmla="*/ 2147483646 w 6347"/>
              <a:gd name="T67" fmla="*/ 2147483646 h 13169"/>
              <a:gd name="T68" fmla="*/ 2147483646 w 6347"/>
              <a:gd name="T69" fmla="*/ 2147483646 h 13169"/>
              <a:gd name="T70" fmla="*/ 2147483646 w 6347"/>
              <a:gd name="T71" fmla="*/ 2147483646 h 13169"/>
              <a:gd name="T72" fmla="*/ 2147483646 w 6347"/>
              <a:gd name="T73" fmla="*/ 2147483646 h 13169"/>
              <a:gd name="T74" fmla="*/ 2147483646 w 6347"/>
              <a:gd name="T75" fmla="*/ 2147483646 h 13169"/>
              <a:gd name="T76" fmla="*/ 2147483646 w 6347"/>
              <a:gd name="T77" fmla="*/ 2147483646 h 13169"/>
              <a:gd name="T78" fmla="*/ 2147483646 w 6347"/>
              <a:gd name="T79" fmla="*/ 2147483646 h 13169"/>
              <a:gd name="T80" fmla="*/ 2147483646 w 6347"/>
              <a:gd name="T81" fmla="*/ 2147483646 h 13169"/>
              <a:gd name="T82" fmla="*/ 2147483646 w 6347"/>
              <a:gd name="T83" fmla="*/ 2147483646 h 13169"/>
              <a:gd name="T84" fmla="*/ 2147483646 w 6347"/>
              <a:gd name="T85" fmla="*/ 2147483646 h 13169"/>
              <a:gd name="T86" fmla="*/ 2147483646 w 6347"/>
              <a:gd name="T87" fmla="*/ 2147483646 h 13169"/>
              <a:gd name="T88" fmla="*/ 2147483646 w 6347"/>
              <a:gd name="T89" fmla="*/ 2147483646 h 13169"/>
              <a:gd name="T90" fmla="*/ 2147483646 w 6347"/>
              <a:gd name="T91" fmla="*/ 2147483646 h 13169"/>
              <a:gd name="T92" fmla="*/ 2147483646 w 6347"/>
              <a:gd name="T93" fmla="*/ 2147483646 h 13169"/>
              <a:gd name="T94" fmla="*/ 2147483646 w 6347"/>
              <a:gd name="T95" fmla="*/ 2147483646 h 13169"/>
              <a:gd name="T96" fmla="*/ 2147483646 w 6347"/>
              <a:gd name="T97" fmla="*/ 2147483646 h 13169"/>
              <a:gd name="T98" fmla="*/ 2147483646 w 6347"/>
              <a:gd name="T99" fmla="*/ 2147483646 h 13169"/>
              <a:gd name="T100" fmla="*/ 2147483646 w 6347"/>
              <a:gd name="T101" fmla="*/ 2147483646 h 13169"/>
              <a:gd name="T102" fmla="*/ 2147483646 w 6347"/>
              <a:gd name="T103" fmla="*/ 2147483646 h 13169"/>
              <a:gd name="T104" fmla="*/ 2147483646 w 6347"/>
              <a:gd name="T105" fmla="*/ 2147483646 h 13169"/>
              <a:gd name="T106" fmla="*/ 2147483646 w 6347"/>
              <a:gd name="T107" fmla="*/ 2147483646 h 13169"/>
              <a:gd name="T108" fmla="*/ 2147483646 w 6347"/>
              <a:gd name="T109" fmla="*/ 2147483646 h 13169"/>
              <a:gd name="T110" fmla="*/ 2147483646 w 6347"/>
              <a:gd name="T111" fmla="*/ 2147483646 h 13169"/>
              <a:gd name="T112" fmla="*/ 2147483646 w 6347"/>
              <a:gd name="T113" fmla="*/ 2147483646 h 13169"/>
              <a:gd name="T114" fmla="*/ 2147483646 w 6347"/>
              <a:gd name="T115" fmla="*/ 2147483646 h 13169"/>
              <a:gd name="T116" fmla="*/ 2147483646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9" name="Shape 239"/>
          <p:cNvSpPr>
            <a:spLocks/>
          </p:cNvSpPr>
          <p:nvPr/>
        </p:nvSpPr>
        <p:spPr bwMode="auto">
          <a:xfrm rot="1920548">
            <a:off x="2436678" y="4657728"/>
            <a:ext cx="500759" cy="426244"/>
          </a:xfrm>
          <a:custGeom>
            <a:avLst/>
            <a:gdLst>
              <a:gd name="T0" fmla="*/ 2147483646 w 17681"/>
              <a:gd name="T1" fmla="*/ 2147483646 h 15004"/>
              <a:gd name="T2" fmla="*/ 2147483646 w 17681"/>
              <a:gd name="T3" fmla="*/ 2147483646 h 15004"/>
              <a:gd name="T4" fmla="*/ 2147483646 w 17681"/>
              <a:gd name="T5" fmla="*/ 2147483646 h 15004"/>
              <a:gd name="T6" fmla="*/ 2147483646 w 17681"/>
              <a:gd name="T7" fmla="*/ 2147483646 h 15004"/>
              <a:gd name="T8" fmla="*/ 2147483646 w 17681"/>
              <a:gd name="T9" fmla="*/ 2147483646 h 15004"/>
              <a:gd name="T10" fmla="*/ 2147483646 w 17681"/>
              <a:gd name="T11" fmla="*/ 2147483646 h 15004"/>
              <a:gd name="T12" fmla="*/ 2147483646 w 17681"/>
              <a:gd name="T13" fmla="*/ 2147483646 h 15004"/>
              <a:gd name="T14" fmla="*/ 2147483646 w 17681"/>
              <a:gd name="T15" fmla="*/ 2147483646 h 15004"/>
              <a:gd name="T16" fmla="*/ 2147483646 w 17681"/>
              <a:gd name="T17" fmla="*/ 2147483646 h 15004"/>
              <a:gd name="T18" fmla="*/ 2147483646 w 17681"/>
              <a:gd name="T19" fmla="*/ 2147483646 h 15004"/>
              <a:gd name="T20" fmla="*/ 2147483646 w 17681"/>
              <a:gd name="T21" fmla="*/ 2147483646 h 15004"/>
              <a:gd name="T22" fmla="*/ 2147483646 w 17681"/>
              <a:gd name="T23" fmla="*/ 2147483646 h 15004"/>
              <a:gd name="T24" fmla="*/ 2147483646 w 17681"/>
              <a:gd name="T25" fmla="*/ 2147483646 h 15004"/>
              <a:gd name="T26" fmla="*/ 2147483646 w 17681"/>
              <a:gd name="T27" fmla="*/ 2147483646 h 15004"/>
              <a:gd name="T28" fmla="*/ 2147483646 w 17681"/>
              <a:gd name="T29" fmla="*/ 2147483646 h 15004"/>
              <a:gd name="T30" fmla="*/ 2147483646 w 17681"/>
              <a:gd name="T31" fmla="*/ 2147483646 h 15004"/>
              <a:gd name="T32" fmla="*/ 2147483646 w 17681"/>
              <a:gd name="T33" fmla="*/ 2147483646 h 15004"/>
              <a:gd name="T34" fmla="*/ 2147483646 w 17681"/>
              <a:gd name="T35" fmla="*/ 2147483646 h 15004"/>
              <a:gd name="T36" fmla="*/ 2147483646 w 17681"/>
              <a:gd name="T37" fmla="*/ 2147483646 h 15004"/>
              <a:gd name="T38" fmla="*/ 2147483646 w 17681"/>
              <a:gd name="T39" fmla="*/ 2147483646 h 15004"/>
              <a:gd name="T40" fmla="*/ 2147483646 w 17681"/>
              <a:gd name="T41" fmla="*/ 2147483646 h 15004"/>
              <a:gd name="T42" fmla="*/ 2147483646 w 17681"/>
              <a:gd name="T43" fmla="*/ 2147483646 h 15004"/>
              <a:gd name="T44" fmla="*/ 2147483646 w 17681"/>
              <a:gd name="T45" fmla="*/ 2147483646 h 15004"/>
              <a:gd name="T46" fmla="*/ 2147483646 w 17681"/>
              <a:gd name="T47" fmla="*/ 2147483646 h 15004"/>
              <a:gd name="T48" fmla="*/ 2147483646 w 17681"/>
              <a:gd name="T49" fmla="*/ 2147483646 h 15004"/>
              <a:gd name="T50" fmla="*/ 2147483646 w 17681"/>
              <a:gd name="T51" fmla="*/ 2147483646 h 15004"/>
              <a:gd name="T52" fmla="*/ 2147483646 w 17681"/>
              <a:gd name="T53" fmla="*/ 2147483646 h 15004"/>
              <a:gd name="T54" fmla="*/ 2147483646 w 17681"/>
              <a:gd name="T55" fmla="*/ 2147483646 h 15004"/>
              <a:gd name="T56" fmla="*/ 2147483646 w 17681"/>
              <a:gd name="T57" fmla="*/ 2147483646 h 15004"/>
              <a:gd name="T58" fmla="*/ 2147483646 w 17681"/>
              <a:gd name="T59" fmla="*/ 2147483646 h 15004"/>
              <a:gd name="T60" fmla="*/ 2147483646 w 17681"/>
              <a:gd name="T61" fmla="*/ 2147483646 h 15004"/>
              <a:gd name="T62" fmla="*/ 2147483646 w 17681"/>
              <a:gd name="T63" fmla="*/ 2147483646 h 15004"/>
              <a:gd name="T64" fmla="*/ 2147483646 w 17681"/>
              <a:gd name="T65" fmla="*/ 2147483646 h 15004"/>
              <a:gd name="T66" fmla="*/ 2147483646 w 17681"/>
              <a:gd name="T67" fmla="*/ 2147483646 h 15004"/>
              <a:gd name="T68" fmla="*/ 2147483646 w 17681"/>
              <a:gd name="T69" fmla="*/ 2147483646 h 15004"/>
              <a:gd name="T70" fmla="*/ 2147483646 w 17681"/>
              <a:gd name="T71" fmla="*/ 2147483646 h 15004"/>
              <a:gd name="T72" fmla="*/ 2147483646 w 17681"/>
              <a:gd name="T73" fmla="*/ 2147483646 h 15004"/>
              <a:gd name="T74" fmla="*/ 2147483646 w 17681"/>
              <a:gd name="T75" fmla="*/ 2147483646 h 15004"/>
              <a:gd name="T76" fmla="*/ 2147483646 w 17681"/>
              <a:gd name="T77" fmla="*/ 2147483646 h 15004"/>
              <a:gd name="T78" fmla="*/ 2147483646 w 17681"/>
              <a:gd name="T79" fmla="*/ 2147483646 h 15004"/>
              <a:gd name="T80" fmla="*/ 2147483646 w 17681"/>
              <a:gd name="T81" fmla="*/ 2147483646 h 15004"/>
              <a:gd name="T82" fmla="*/ 2147483646 w 17681"/>
              <a:gd name="T83" fmla="*/ 2147483646 h 15004"/>
              <a:gd name="T84" fmla="*/ 2147483646 w 17681"/>
              <a:gd name="T85" fmla="*/ 2147483646 h 15004"/>
              <a:gd name="T86" fmla="*/ 2147483646 w 17681"/>
              <a:gd name="T87" fmla="*/ 2147483646 h 15004"/>
              <a:gd name="T88" fmla="*/ 2147483646 w 17681"/>
              <a:gd name="T89" fmla="*/ 2147483646 h 15004"/>
              <a:gd name="T90" fmla="*/ 2147483646 w 17681"/>
              <a:gd name="T91" fmla="*/ 2147483646 h 15004"/>
              <a:gd name="T92" fmla="*/ 2147483646 w 17681"/>
              <a:gd name="T93" fmla="*/ 2147483646 h 15004"/>
              <a:gd name="T94" fmla="*/ 2147483646 w 17681"/>
              <a:gd name="T95" fmla="*/ 2147483646 h 15004"/>
              <a:gd name="T96" fmla="*/ 2147483646 w 17681"/>
              <a:gd name="T97" fmla="*/ 2147483646 h 15004"/>
              <a:gd name="T98" fmla="*/ 2147483646 w 17681"/>
              <a:gd name="T99" fmla="*/ 2147483646 h 15004"/>
              <a:gd name="T100" fmla="*/ 2147483646 w 17681"/>
              <a:gd name="T101" fmla="*/ 2147483646 h 15004"/>
              <a:gd name="T102" fmla="*/ 2147483646 w 17681"/>
              <a:gd name="T103" fmla="*/ 2147483646 h 15004"/>
              <a:gd name="T104" fmla="*/ 2147483646 w 17681"/>
              <a:gd name="T105" fmla="*/ 2147483646 h 15004"/>
              <a:gd name="T106" fmla="*/ 2147483646 w 17681"/>
              <a:gd name="T107" fmla="*/ 2147483646 h 15004"/>
              <a:gd name="T108" fmla="*/ 2147483646 w 17681"/>
              <a:gd name="T109" fmla="*/ 2147483646 h 15004"/>
              <a:gd name="T110" fmla="*/ 2147483646 w 17681"/>
              <a:gd name="T111" fmla="*/ 2147483646 h 15004"/>
              <a:gd name="T112" fmla="*/ 2147483646 w 17681"/>
              <a:gd name="T113" fmla="*/ 2147483646 h 15004"/>
              <a:gd name="T114" fmla="*/ 2147483646 w 17681"/>
              <a:gd name="T115" fmla="*/ 2147483646 h 15004"/>
              <a:gd name="T116" fmla="*/ 2147483646 w 17681"/>
              <a:gd name="T117" fmla="*/ 2147483646 h 15004"/>
              <a:gd name="T118" fmla="*/ 2147483646 w 17681"/>
              <a:gd name="T119" fmla="*/ 2147483646 h 15004"/>
              <a:gd name="T120" fmla="*/ 2147483646 w 17681"/>
              <a:gd name="T121" fmla="*/ 2147483646 h 15004"/>
              <a:gd name="T122" fmla="*/ 2147483646 w 17681"/>
              <a:gd name="T123" fmla="*/ 2147483646 h 15004"/>
              <a:gd name="T124" fmla="*/ 2147483646 w 17681"/>
              <a:gd name="T125" fmla="*/ 2147483646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0" name="Shape 240"/>
          <p:cNvSpPr>
            <a:spLocks/>
          </p:cNvSpPr>
          <p:nvPr/>
        </p:nvSpPr>
        <p:spPr bwMode="auto">
          <a:xfrm>
            <a:off x="3462800" y="4517320"/>
            <a:ext cx="480109" cy="339329"/>
          </a:xfrm>
          <a:custGeom>
            <a:avLst/>
            <a:gdLst>
              <a:gd name="T0" fmla="*/ 2147483646 w 16911"/>
              <a:gd name="T1" fmla="*/ 2147483646 h 11959"/>
              <a:gd name="T2" fmla="*/ 2147483646 w 16911"/>
              <a:gd name="T3" fmla="*/ 2147483646 h 11959"/>
              <a:gd name="T4" fmla="*/ 2147483646 w 16911"/>
              <a:gd name="T5" fmla="*/ 2147483646 h 11959"/>
              <a:gd name="T6" fmla="*/ 2147483646 w 16911"/>
              <a:gd name="T7" fmla="*/ 2147483646 h 11959"/>
              <a:gd name="T8" fmla="*/ 2147483646 w 16911"/>
              <a:gd name="T9" fmla="*/ 2147483646 h 11959"/>
              <a:gd name="T10" fmla="*/ 2147483646 w 16911"/>
              <a:gd name="T11" fmla="*/ 2147483646 h 11959"/>
              <a:gd name="T12" fmla="*/ 2147483646 w 16911"/>
              <a:gd name="T13" fmla="*/ 2147483646 h 11959"/>
              <a:gd name="T14" fmla="*/ 2147483646 w 16911"/>
              <a:gd name="T15" fmla="*/ 2147483646 h 11959"/>
              <a:gd name="T16" fmla="*/ 2147483646 w 16911"/>
              <a:gd name="T17" fmla="*/ 2147483646 h 11959"/>
              <a:gd name="T18" fmla="*/ 2147483646 w 16911"/>
              <a:gd name="T19" fmla="*/ 2147483646 h 11959"/>
              <a:gd name="T20" fmla="*/ 2147483646 w 16911"/>
              <a:gd name="T21" fmla="*/ 2147483646 h 11959"/>
              <a:gd name="T22" fmla="*/ 2147483646 w 16911"/>
              <a:gd name="T23" fmla="*/ 2147483646 h 11959"/>
              <a:gd name="T24" fmla="*/ 2147483646 w 16911"/>
              <a:gd name="T25" fmla="*/ 2147483646 h 11959"/>
              <a:gd name="T26" fmla="*/ 2147483646 w 16911"/>
              <a:gd name="T27" fmla="*/ 2147483646 h 11959"/>
              <a:gd name="T28" fmla="*/ 2147483646 w 16911"/>
              <a:gd name="T29" fmla="*/ 2147483646 h 11959"/>
              <a:gd name="T30" fmla="*/ 2147483646 w 16911"/>
              <a:gd name="T31" fmla="*/ 2147483646 h 11959"/>
              <a:gd name="T32" fmla="*/ 2147483646 w 16911"/>
              <a:gd name="T33" fmla="*/ 2147483646 h 11959"/>
              <a:gd name="T34" fmla="*/ 2147483646 w 16911"/>
              <a:gd name="T35" fmla="*/ 2147483646 h 11959"/>
              <a:gd name="T36" fmla="*/ 2147483646 w 16911"/>
              <a:gd name="T37" fmla="*/ 2147483646 h 11959"/>
              <a:gd name="T38" fmla="*/ 2147483646 w 16911"/>
              <a:gd name="T39" fmla="*/ 2147483646 h 11959"/>
              <a:gd name="T40" fmla="*/ 2147483646 w 16911"/>
              <a:gd name="T41" fmla="*/ 2147483646 h 11959"/>
              <a:gd name="T42" fmla="*/ 2147483646 w 16911"/>
              <a:gd name="T43" fmla="*/ 2147483646 h 11959"/>
              <a:gd name="T44" fmla="*/ 2147483646 w 16911"/>
              <a:gd name="T45" fmla="*/ 2147483646 h 11959"/>
              <a:gd name="T46" fmla="*/ 2147483646 w 16911"/>
              <a:gd name="T47" fmla="*/ 2147483646 h 11959"/>
              <a:gd name="T48" fmla="*/ 2147483646 w 16911"/>
              <a:gd name="T49" fmla="*/ 2147483646 h 11959"/>
              <a:gd name="T50" fmla="*/ 2147483646 w 16911"/>
              <a:gd name="T51" fmla="*/ 2147483646 h 11959"/>
              <a:gd name="T52" fmla="*/ 2147483646 w 16911"/>
              <a:gd name="T53" fmla="*/ 2147483646 h 11959"/>
              <a:gd name="T54" fmla="*/ 2147483646 w 16911"/>
              <a:gd name="T55" fmla="*/ 2147483646 h 11959"/>
              <a:gd name="T56" fmla="*/ 2147483646 w 16911"/>
              <a:gd name="T57" fmla="*/ 2147483646 h 11959"/>
              <a:gd name="T58" fmla="*/ 2147483646 w 16911"/>
              <a:gd name="T59" fmla="*/ 2147483646 h 11959"/>
              <a:gd name="T60" fmla="*/ 2147483646 w 16911"/>
              <a:gd name="T61" fmla="*/ 2147483646 h 11959"/>
              <a:gd name="T62" fmla="*/ 2147483646 w 16911"/>
              <a:gd name="T63" fmla="*/ 2147483646 h 11959"/>
              <a:gd name="T64" fmla="*/ 2147483646 w 16911"/>
              <a:gd name="T65" fmla="*/ 2147483646 h 11959"/>
              <a:gd name="T66" fmla="*/ 2147483646 w 16911"/>
              <a:gd name="T67" fmla="*/ 2147483646 h 11959"/>
              <a:gd name="T68" fmla="*/ 2147483646 w 16911"/>
              <a:gd name="T69" fmla="*/ 2147483646 h 11959"/>
              <a:gd name="T70" fmla="*/ 2147483646 w 16911"/>
              <a:gd name="T71" fmla="*/ 2147483646 h 11959"/>
              <a:gd name="T72" fmla="*/ 2147483646 w 16911"/>
              <a:gd name="T73" fmla="*/ 2147483646 h 11959"/>
              <a:gd name="T74" fmla="*/ 2147483646 w 16911"/>
              <a:gd name="T75" fmla="*/ 2147483646 h 11959"/>
              <a:gd name="T76" fmla="*/ 2147483646 w 16911"/>
              <a:gd name="T77" fmla="*/ 2147483646 h 11959"/>
              <a:gd name="T78" fmla="*/ 2147483646 w 16911"/>
              <a:gd name="T79" fmla="*/ 2147483646 h 11959"/>
              <a:gd name="T80" fmla="*/ 2147483646 w 16911"/>
              <a:gd name="T81" fmla="*/ 2147483646 h 11959"/>
              <a:gd name="T82" fmla="*/ 2147483646 w 16911"/>
              <a:gd name="T83" fmla="*/ 2147483646 h 11959"/>
              <a:gd name="T84" fmla="*/ 2147483646 w 16911"/>
              <a:gd name="T85" fmla="*/ 2147483646 h 11959"/>
              <a:gd name="T86" fmla="*/ 2147483646 w 16911"/>
              <a:gd name="T87" fmla="*/ 2147483646 h 11959"/>
              <a:gd name="T88" fmla="*/ 2147483646 w 16911"/>
              <a:gd name="T89" fmla="*/ 2147483646 h 11959"/>
              <a:gd name="T90" fmla="*/ 2147483646 w 16911"/>
              <a:gd name="T91" fmla="*/ 2147483646 h 11959"/>
              <a:gd name="T92" fmla="*/ 2147483646 w 16911"/>
              <a:gd name="T93" fmla="*/ 2147483646 h 11959"/>
              <a:gd name="T94" fmla="*/ 2147483646 w 16911"/>
              <a:gd name="T95" fmla="*/ 2147483646 h 11959"/>
              <a:gd name="T96" fmla="*/ 2147483646 w 16911"/>
              <a:gd name="T97" fmla="*/ 2147483646 h 11959"/>
              <a:gd name="T98" fmla="*/ 2147483646 w 16911"/>
              <a:gd name="T99" fmla="*/ 2147483646 h 11959"/>
              <a:gd name="T100" fmla="*/ 2147483646 w 16911"/>
              <a:gd name="T101" fmla="*/ 2147483646 h 11959"/>
              <a:gd name="T102" fmla="*/ 2147483646 w 16911"/>
              <a:gd name="T103" fmla="*/ 2147483646 h 11959"/>
              <a:gd name="T104" fmla="*/ 2147483646 w 16911"/>
              <a:gd name="T105" fmla="*/ 2147483646 h 11959"/>
              <a:gd name="T106" fmla="*/ 2147483646 w 16911"/>
              <a:gd name="T107" fmla="*/ 2147483646 h 11959"/>
              <a:gd name="T108" fmla="*/ 2147483646 w 16911"/>
              <a:gd name="T109" fmla="*/ 2147483646 h 11959"/>
              <a:gd name="T110" fmla="*/ 2147483646 w 16911"/>
              <a:gd name="T111" fmla="*/ 2147483646 h 11959"/>
              <a:gd name="T112" fmla="*/ 2147483646 w 16911"/>
              <a:gd name="T113" fmla="*/ 2147483646 h 11959"/>
              <a:gd name="T114" fmla="*/ 2147483646 w 16911"/>
              <a:gd name="T115" fmla="*/ 2147483646 h 11959"/>
              <a:gd name="T116" fmla="*/ 2147483646 w 16911"/>
              <a:gd name="T117" fmla="*/ 2147483646 h 11959"/>
              <a:gd name="T118" fmla="*/ 2147483646 w 16911"/>
              <a:gd name="T119" fmla="*/ 2147483646 h 11959"/>
              <a:gd name="T120" fmla="*/ 2147483646 w 16911"/>
              <a:gd name="T121" fmla="*/ 214748364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1" name="Shape 241"/>
          <p:cNvSpPr>
            <a:spLocks/>
          </p:cNvSpPr>
          <p:nvPr/>
        </p:nvSpPr>
        <p:spPr bwMode="auto">
          <a:xfrm rot="16200000">
            <a:off x="2883415" y="3981850"/>
            <a:ext cx="280988" cy="358791"/>
          </a:xfrm>
          <a:custGeom>
            <a:avLst/>
            <a:gdLst>
              <a:gd name="T0" fmla="*/ 2147483646 w 9868"/>
              <a:gd name="T1" fmla="*/ 2147483646 h 12620"/>
              <a:gd name="T2" fmla="*/ 2147483646 w 9868"/>
              <a:gd name="T3" fmla="*/ 2147483646 h 12620"/>
              <a:gd name="T4" fmla="*/ 2147483646 w 9868"/>
              <a:gd name="T5" fmla="*/ 2147483646 h 12620"/>
              <a:gd name="T6" fmla="*/ 2147483646 w 9868"/>
              <a:gd name="T7" fmla="*/ 2147483646 h 12620"/>
              <a:gd name="T8" fmla="*/ 2147483646 w 9868"/>
              <a:gd name="T9" fmla="*/ 2147483646 h 12620"/>
              <a:gd name="T10" fmla="*/ 2147483646 w 9868"/>
              <a:gd name="T11" fmla="*/ 2147483646 h 12620"/>
              <a:gd name="T12" fmla="*/ 2147483646 w 9868"/>
              <a:gd name="T13" fmla="*/ 2147483646 h 12620"/>
              <a:gd name="T14" fmla="*/ 2147483646 w 9868"/>
              <a:gd name="T15" fmla="*/ 2147483646 h 12620"/>
              <a:gd name="T16" fmla="*/ 2147483646 w 9868"/>
              <a:gd name="T17" fmla="*/ 2147483646 h 12620"/>
              <a:gd name="T18" fmla="*/ 2147483646 w 9868"/>
              <a:gd name="T19" fmla="*/ 2147483646 h 12620"/>
              <a:gd name="T20" fmla="*/ 2147483646 w 9868"/>
              <a:gd name="T21" fmla="*/ 2147483646 h 12620"/>
              <a:gd name="T22" fmla="*/ 2147483646 w 9868"/>
              <a:gd name="T23" fmla="*/ 2147483646 h 12620"/>
              <a:gd name="T24" fmla="*/ 2147483646 w 9868"/>
              <a:gd name="T25" fmla="*/ 2147483646 h 12620"/>
              <a:gd name="T26" fmla="*/ 2147483646 w 9868"/>
              <a:gd name="T27" fmla="*/ 2147483646 h 12620"/>
              <a:gd name="T28" fmla="*/ 2147483646 w 9868"/>
              <a:gd name="T29" fmla="*/ 2147483646 h 12620"/>
              <a:gd name="T30" fmla="*/ 2147483646 w 9868"/>
              <a:gd name="T31" fmla="*/ 2147483646 h 12620"/>
              <a:gd name="T32" fmla="*/ 2147483646 w 9868"/>
              <a:gd name="T33" fmla="*/ 2147483646 h 12620"/>
              <a:gd name="T34" fmla="*/ 2147483646 w 9868"/>
              <a:gd name="T35" fmla="*/ 2147483646 h 12620"/>
              <a:gd name="T36" fmla="*/ 2147483646 w 9868"/>
              <a:gd name="T37" fmla="*/ 2147483646 h 12620"/>
              <a:gd name="T38" fmla="*/ 2147483646 w 9868"/>
              <a:gd name="T39" fmla="*/ 2147483646 h 12620"/>
              <a:gd name="T40" fmla="*/ 2147483646 w 9868"/>
              <a:gd name="T41" fmla="*/ 2147483646 h 12620"/>
              <a:gd name="T42" fmla="*/ 2147483646 w 9868"/>
              <a:gd name="T43" fmla="*/ 2147483646 h 12620"/>
              <a:gd name="T44" fmla="*/ 2147483646 w 9868"/>
              <a:gd name="T45" fmla="*/ 2147483646 h 12620"/>
              <a:gd name="T46" fmla="*/ 2147483646 w 9868"/>
              <a:gd name="T47" fmla="*/ 2147483646 h 12620"/>
              <a:gd name="T48" fmla="*/ 2147483646 w 9868"/>
              <a:gd name="T49" fmla="*/ 2147483646 h 12620"/>
              <a:gd name="T50" fmla="*/ 2147483646 w 9868"/>
              <a:gd name="T51" fmla="*/ 2147483646 h 12620"/>
              <a:gd name="T52" fmla="*/ 2147483646 w 9868"/>
              <a:gd name="T53" fmla="*/ 2147483646 h 12620"/>
              <a:gd name="T54" fmla="*/ 2147483646 w 9868"/>
              <a:gd name="T55" fmla="*/ 2147483646 h 12620"/>
              <a:gd name="T56" fmla="*/ 2147483646 w 9868"/>
              <a:gd name="T57" fmla="*/ 2147483646 h 12620"/>
              <a:gd name="T58" fmla="*/ 2147483646 w 9868"/>
              <a:gd name="T59" fmla="*/ 2147483646 h 12620"/>
              <a:gd name="T60" fmla="*/ 2147483646 w 9868"/>
              <a:gd name="T61" fmla="*/ 2147483646 h 12620"/>
              <a:gd name="T62" fmla="*/ 2147483646 w 9868"/>
              <a:gd name="T63" fmla="*/ 2147483646 h 12620"/>
              <a:gd name="T64" fmla="*/ 2147483646 w 9868"/>
              <a:gd name="T65" fmla="*/ 2147483646 h 12620"/>
              <a:gd name="T66" fmla="*/ 2147483646 w 9868"/>
              <a:gd name="T67" fmla="*/ 2147483646 h 12620"/>
              <a:gd name="T68" fmla="*/ 2147483646 w 9868"/>
              <a:gd name="T69" fmla="*/ 2147483646 h 12620"/>
              <a:gd name="T70" fmla="*/ 2147483646 w 9868"/>
              <a:gd name="T71" fmla="*/ 2147483646 h 12620"/>
              <a:gd name="T72" fmla="*/ 2147483646 w 9868"/>
              <a:gd name="T73" fmla="*/ 2147483646 h 12620"/>
              <a:gd name="T74" fmla="*/ 2147483646 w 9868"/>
              <a:gd name="T75" fmla="*/ 2147483646 h 12620"/>
              <a:gd name="T76" fmla="*/ 2147483646 w 9868"/>
              <a:gd name="T77" fmla="*/ 2147483646 h 12620"/>
              <a:gd name="T78" fmla="*/ 2147483646 w 9868"/>
              <a:gd name="T79" fmla="*/ 2147483646 h 12620"/>
              <a:gd name="T80" fmla="*/ 2147483646 w 9868"/>
              <a:gd name="T81" fmla="*/ 2147483646 h 12620"/>
              <a:gd name="T82" fmla="*/ 2147483646 w 9868"/>
              <a:gd name="T83" fmla="*/ 2147483646 h 12620"/>
              <a:gd name="T84" fmla="*/ 2147483646 w 9868"/>
              <a:gd name="T85" fmla="*/ 2147483646 h 12620"/>
              <a:gd name="T86" fmla="*/ 2147483646 w 9868"/>
              <a:gd name="T87" fmla="*/ 2147483646 h 12620"/>
              <a:gd name="T88" fmla="*/ 2147483646 w 9868"/>
              <a:gd name="T89" fmla="*/ 2147483646 h 12620"/>
              <a:gd name="T90" fmla="*/ 2147483646 w 9868"/>
              <a:gd name="T91" fmla="*/ 2147483646 h 12620"/>
              <a:gd name="T92" fmla="*/ 2147483646 w 9868"/>
              <a:gd name="T93" fmla="*/ 2147483646 h 12620"/>
              <a:gd name="T94" fmla="*/ 2147483646 w 9868"/>
              <a:gd name="T95" fmla="*/ 2147483646 h 12620"/>
              <a:gd name="T96" fmla="*/ 2147483646 w 9868"/>
              <a:gd name="T97" fmla="*/ 2147483646 h 12620"/>
              <a:gd name="T98" fmla="*/ 2147483646 w 9868"/>
              <a:gd name="T99" fmla="*/ 2147483646 h 12620"/>
              <a:gd name="T100" fmla="*/ 2147483646 w 9868"/>
              <a:gd name="T101" fmla="*/ 2147483646 h 12620"/>
              <a:gd name="T102" fmla="*/ 2147483646 w 9868"/>
              <a:gd name="T103" fmla="*/ 2147483646 h 12620"/>
              <a:gd name="T104" fmla="*/ 2147483646 w 9868"/>
              <a:gd name="T105" fmla="*/ 2147483646 h 12620"/>
              <a:gd name="T106" fmla="*/ 2147483646 w 9868"/>
              <a:gd name="T107" fmla="*/ 2147483646 h 12620"/>
              <a:gd name="T108" fmla="*/ 2147483646 w 9868"/>
              <a:gd name="T109" fmla="*/ 2147483646 h 12620"/>
              <a:gd name="T110" fmla="*/ 2147483646 w 9868"/>
              <a:gd name="T111" fmla="*/ 2147483646 h 12620"/>
              <a:gd name="T112" fmla="*/ 2147483646 w 9868"/>
              <a:gd name="T113" fmla="*/ 2147483646 h 12620"/>
              <a:gd name="T114" fmla="*/ 2147483646 w 9868"/>
              <a:gd name="T115" fmla="*/ 2147483646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2" name="Shape 242"/>
          <p:cNvSpPr>
            <a:spLocks/>
          </p:cNvSpPr>
          <p:nvPr/>
        </p:nvSpPr>
        <p:spPr bwMode="auto">
          <a:xfrm>
            <a:off x="2858775" y="4370787"/>
            <a:ext cx="378149" cy="426244"/>
          </a:xfrm>
          <a:custGeom>
            <a:avLst/>
            <a:gdLst>
              <a:gd name="T0" fmla="*/ 2147483646 w 13316"/>
              <a:gd name="T1" fmla="*/ 2147483646 h 15041"/>
              <a:gd name="T2" fmla="*/ 2147483646 w 13316"/>
              <a:gd name="T3" fmla="*/ 2147483646 h 15041"/>
              <a:gd name="T4" fmla="*/ 2147483646 w 13316"/>
              <a:gd name="T5" fmla="*/ 2147483646 h 15041"/>
              <a:gd name="T6" fmla="*/ 2147483646 w 13316"/>
              <a:gd name="T7" fmla="*/ 2147483646 h 15041"/>
              <a:gd name="T8" fmla="*/ 2147483646 w 13316"/>
              <a:gd name="T9" fmla="*/ 2147483646 h 15041"/>
              <a:gd name="T10" fmla="*/ 2147483646 w 13316"/>
              <a:gd name="T11" fmla="*/ 2147483646 h 15041"/>
              <a:gd name="T12" fmla="*/ 0 w 13316"/>
              <a:gd name="T13" fmla="*/ 2147483646 h 15041"/>
              <a:gd name="T14" fmla="*/ 2147483646 w 13316"/>
              <a:gd name="T15" fmla="*/ 2147483646 h 15041"/>
              <a:gd name="T16" fmla="*/ 2147483646 w 13316"/>
              <a:gd name="T17" fmla="*/ 2147483646 h 15041"/>
              <a:gd name="T18" fmla="*/ 2147483646 w 13316"/>
              <a:gd name="T19" fmla="*/ 2147483646 h 15041"/>
              <a:gd name="T20" fmla="*/ 2147483646 w 13316"/>
              <a:gd name="T21" fmla="*/ 2147483646 h 15041"/>
              <a:gd name="T22" fmla="*/ 2147483646 w 13316"/>
              <a:gd name="T23" fmla="*/ 2147483646 h 15041"/>
              <a:gd name="T24" fmla="*/ 2147483646 w 13316"/>
              <a:gd name="T25" fmla="*/ 2147483646 h 15041"/>
              <a:gd name="T26" fmla="*/ 2147483646 w 13316"/>
              <a:gd name="T27" fmla="*/ 2147483646 h 15041"/>
              <a:gd name="T28" fmla="*/ 2147483646 w 13316"/>
              <a:gd name="T29" fmla="*/ 2147483646 h 15041"/>
              <a:gd name="T30" fmla="*/ 2147483646 w 13316"/>
              <a:gd name="T31" fmla="*/ 2147483646 h 15041"/>
              <a:gd name="T32" fmla="*/ 2147483646 w 13316"/>
              <a:gd name="T33" fmla="*/ 2147483646 h 15041"/>
              <a:gd name="T34" fmla="*/ 2147483646 w 13316"/>
              <a:gd name="T35" fmla="*/ 2147483646 h 15041"/>
              <a:gd name="T36" fmla="*/ 2147483646 w 13316"/>
              <a:gd name="T37" fmla="*/ 2147483646 h 15041"/>
              <a:gd name="T38" fmla="*/ 2147483646 w 13316"/>
              <a:gd name="T39" fmla="*/ 2147483646 h 15041"/>
              <a:gd name="T40" fmla="*/ 2147483646 w 13316"/>
              <a:gd name="T41" fmla="*/ 2147483646 h 15041"/>
              <a:gd name="T42" fmla="*/ 2147483646 w 13316"/>
              <a:gd name="T43" fmla="*/ 2147483646 h 15041"/>
              <a:gd name="T44" fmla="*/ 2147483646 w 13316"/>
              <a:gd name="T45" fmla="*/ 2147483646 h 15041"/>
              <a:gd name="T46" fmla="*/ 2147483646 w 13316"/>
              <a:gd name="T47" fmla="*/ 2147483646 h 15041"/>
              <a:gd name="T48" fmla="*/ 2147483646 w 13316"/>
              <a:gd name="T49" fmla="*/ 2147483646 h 15041"/>
              <a:gd name="T50" fmla="*/ 2147483646 w 13316"/>
              <a:gd name="T51" fmla="*/ 2147483646 h 15041"/>
              <a:gd name="T52" fmla="*/ 2147483646 w 13316"/>
              <a:gd name="T53" fmla="*/ 2147483646 h 15041"/>
              <a:gd name="T54" fmla="*/ 2147483646 w 13316"/>
              <a:gd name="T55" fmla="*/ 2147483646 h 15041"/>
              <a:gd name="T56" fmla="*/ 2147483646 w 13316"/>
              <a:gd name="T57" fmla="*/ 2147483646 h 15041"/>
              <a:gd name="T58" fmla="*/ 2147483646 w 13316"/>
              <a:gd name="T59" fmla="*/ 2147483646 h 15041"/>
              <a:gd name="T60" fmla="*/ 2147483646 w 13316"/>
              <a:gd name="T61" fmla="*/ 2147483646 h 15041"/>
              <a:gd name="T62" fmla="*/ 2147483646 w 13316"/>
              <a:gd name="T63" fmla="*/ 2147483646 h 15041"/>
              <a:gd name="T64" fmla="*/ 2147483646 w 13316"/>
              <a:gd name="T65" fmla="*/ 2147483646 h 15041"/>
              <a:gd name="T66" fmla="*/ 2147483646 w 13316"/>
              <a:gd name="T67" fmla="*/ 2147483646 h 15041"/>
              <a:gd name="T68" fmla="*/ 2147483646 w 13316"/>
              <a:gd name="T69" fmla="*/ 2147483646 h 15041"/>
              <a:gd name="T70" fmla="*/ 2147483646 w 13316"/>
              <a:gd name="T71" fmla="*/ 2147483646 h 15041"/>
              <a:gd name="T72" fmla="*/ 2147483646 w 13316"/>
              <a:gd name="T73" fmla="*/ 2147483646 h 15041"/>
              <a:gd name="T74" fmla="*/ 2147483646 w 13316"/>
              <a:gd name="T75" fmla="*/ 2147483646 h 15041"/>
              <a:gd name="T76" fmla="*/ 2147483646 w 13316"/>
              <a:gd name="T77" fmla="*/ 2147483646 h 15041"/>
              <a:gd name="T78" fmla="*/ 2147483646 w 13316"/>
              <a:gd name="T79" fmla="*/ 2147483646 h 15041"/>
              <a:gd name="T80" fmla="*/ 2147483646 w 13316"/>
              <a:gd name="T81" fmla="*/ 2147483646 h 15041"/>
              <a:gd name="T82" fmla="*/ 2147483646 w 13316"/>
              <a:gd name="T83" fmla="*/ 2147483646 h 15041"/>
              <a:gd name="T84" fmla="*/ 2147483646 w 13316"/>
              <a:gd name="T85" fmla="*/ 2147483646 h 15041"/>
              <a:gd name="T86" fmla="*/ 2147483646 w 13316"/>
              <a:gd name="T87" fmla="*/ 2147483646 h 15041"/>
              <a:gd name="T88" fmla="*/ 2147483646 w 13316"/>
              <a:gd name="T89" fmla="*/ 2147483646 h 15041"/>
              <a:gd name="T90" fmla="*/ 2147483646 w 13316"/>
              <a:gd name="T91" fmla="*/ 2147483646 h 15041"/>
              <a:gd name="T92" fmla="*/ 2147483646 w 13316"/>
              <a:gd name="T93" fmla="*/ 2147483646 h 15041"/>
              <a:gd name="T94" fmla="*/ 2147483646 w 13316"/>
              <a:gd name="T95" fmla="*/ 2147483646 h 15041"/>
              <a:gd name="T96" fmla="*/ 2147483646 w 13316"/>
              <a:gd name="T97" fmla="*/ 2147483646 h 15041"/>
              <a:gd name="T98" fmla="*/ 2147483646 w 13316"/>
              <a:gd name="T99" fmla="*/ 2147483646 h 15041"/>
              <a:gd name="T100" fmla="*/ 2147483646 w 13316"/>
              <a:gd name="T101" fmla="*/ 2147483646 h 15041"/>
              <a:gd name="T102" fmla="*/ 2147483646 w 13316"/>
              <a:gd name="T103" fmla="*/ 2147483646 h 15041"/>
              <a:gd name="T104" fmla="*/ 2147483646 w 13316"/>
              <a:gd name="T105" fmla="*/ 2147483646 h 15041"/>
              <a:gd name="T106" fmla="*/ 2147483646 w 13316"/>
              <a:gd name="T107" fmla="*/ 2147483646 h 15041"/>
              <a:gd name="T108" fmla="*/ 2147483646 w 13316"/>
              <a:gd name="T109" fmla="*/ 2147483646 h 15041"/>
              <a:gd name="T110" fmla="*/ 2147483646 w 13316"/>
              <a:gd name="T111" fmla="*/ 2147483646 h 15041"/>
              <a:gd name="T112" fmla="*/ 2147483646 w 13316"/>
              <a:gd name="T113" fmla="*/ 2147483646 h 15041"/>
              <a:gd name="T114" fmla="*/ 2147483646 w 13316"/>
              <a:gd name="T115" fmla="*/ 2147483646 h 15041"/>
              <a:gd name="T116" fmla="*/ 2147483646 w 13316"/>
              <a:gd name="T117" fmla="*/ 2147483646 h 15041"/>
              <a:gd name="T118" fmla="*/ 2147483646 w 13316"/>
              <a:gd name="T119" fmla="*/ 2147483646 h 15041"/>
              <a:gd name="T120" fmla="*/ 2147483646 w 13316"/>
              <a:gd name="T121" fmla="*/ 2147483646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3" name="Shape 243"/>
          <p:cNvSpPr>
            <a:spLocks/>
          </p:cNvSpPr>
          <p:nvPr/>
        </p:nvSpPr>
        <p:spPr bwMode="auto">
          <a:xfrm>
            <a:off x="259418" y="4957763"/>
            <a:ext cx="385893" cy="258366"/>
          </a:xfrm>
          <a:custGeom>
            <a:avLst/>
            <a:gdLst>
              <a:gd name="T0" fmla="*/ 2147483646 w 13610"/>
              <a:gd name="T1" fmla="*/ 2147483646 h 9098"/>
              <a:gd name="T2" fmla="*/ 2147483646 w 13610"/>
              <a:gd name="T3" fmla="*/ 2147483646 h 9098"/>
              <a:gd name="T4" fmla="*/ 2147483646 w 13610"/>
              <a:gd name="T5" fmla="*/ 2147483646 h 9098"/>
              <a:gd name="T6" fmla="*/ 2147483646 w 13610"/>
              <a:gd name="T7" fmla="*/ 2147483646 h 9098"/>
              <a:gd name="T8" fmla="*/ 2147483646 w 13610"/>
              <a:gd name="T9" fmla="*/ 2147483646 h 9098"/>
              <a:gd name="T10" fmla="*/ 2147483646 w 13610"/>
              <a:gd name="T11" fmla="*/ 2147483646 h 9098"/>
              <a:gd name="T12" fmla="*/ 2147483646 w 13610"/>
              <a:gd name="T13" fmla="*/ 2147483646 h 9098"/>
              <a:gd name="T14" fmla="*/ 2147483646 w 13610"/>
              <a:gd name="T15" fmla="*/ 2147483646 h 9098"/>
              <a:gd name="T16" fmla="*/ 2147483646 w 13610"/>
              <a:gd name="T17" fmla="*/ 2147483646 h 9098"/>
              <a:gd name="T18" fmla="*/ 2147483646 w 13610"/>
              <a:gd name="T19" fmla="*/ 2147483646 h 9098"/>
              <a:gd name="T20" fmla="*/ 2147483646 w 13610"/>
              <a:gd name="T21" fmla="*/ 2147483646 h 9098"/>
              <a:gd name="T22" fmla="*/ 2147483646 w 13610"/>
              <a:gd name="T23" fmla="*/ 2147483646 h 9098"/>
              <a:gd name="T24" fmla="*/ 2147483646 w 13610"/>
              <a:gd name="T25" fmla="*/ 2147483646 h 9098"/>
              <a:gd name="T26" fmla="*/ 2147483646 w 13610"/>
              <a:gd name="T27" fmla="*/ 2147483646 h 9098"/>
              <a:gd name="T28" fmla="*/ 2147483646 w 13610"/>
              <a:gd name="T29" fmla="*/ 2147483646 h 9098"/>
              <a:gd name="T30" fmla="*/ 2147483646 w 13610"/>
              <a:gd name="T31" fmla="*/ 2147483646 h 9098"/>
              <a:gd name="T32" fmla="*/ 2147483646 w 13610"/>
              <a:gd name="T33" fmla="*/ 2147483646 h 9098"/>
              <a:gd name="T34" fmla="*/ 2147483646 w 13610"/>
              <a:gd name="T35" fmla="*/ 2147483646 h 9098"/>
              <a:gd name="T36" fmla="*/ 2147483646 w 13610"/>
              <a:gd name="T37" fmla="*/ 2147483646 h 9098"/>
              <a:gd name="T38" fmla="*/ 2147483646 w 13610"/>
              <a:gd name="T39" fmla="*/ 2147483646 h 9098"/>
              <a:gd name="T40" fmla="*/ 2147483646 w 13610"/>
              <a:gd name="T41" fmla="*/ 2147483646 h 9098"/>
              <a:gd name="T42" fmla="*/ 2147483646 w 13610"/>
              <a:gd name="T43" fmla="*/ 2147483646 h 9098"/>
              <a:gd name="T44" fmla="*/ 2147483646 w 13610"/>
              <a:gd name="T45" fmla="*/ 2147483646 h 9098"/>
              <a:gd name="T46" fmla="*/ 2147483646 w 13610"/>
              <a:gd name="T47" fmla="*/ 2147483646 h 9098"/>
              <a:gd name="T48" fmla="*/ 2147483646 w 13610"/>
              <a:gd name="T49" fmla="*/ 2147483646 h 9098"/>
              <a:gd name="T50" fmla="*/ 2147483646 w 13610"/>
              <a:gd name="T51" fmla="*/ 2147483646 h 9098"/>
              <a:gd name="T52" fmla="*/ 2147483646 w 13610"/>
              <a:gd name="T53" fmla="*/ 2147483646 h 9098"/>
              <a:gd name="T54" fmla="*/ 2147483646 w 13610"/>
              <a:gd name="T55" fmla="*/ 2147483646 h 9098"/>
              <a:gd name="T56" fmla="*/ 2147483646 w 13610"/>
              <a:gd name="T57" fmla="*/ 2147483646 h 9098"/>
              <a:gd name="T58" fmla="*/ 2147483646 w 13610"/>
              <a:gd name="T59" fmla="*/ 2147483646 h 9098"/>
              <a:gd name="T60" fmla="*/ 2147483646 w 13610"/>
              <a:gd name="T61" fmla="*/ 2147483646 h 9098"/>
              <a:gd name="T62" fmla="*/ 2147483646 w 13610"/>
              <a:gd name="T63" fmla="*/ 2147483646 h 9098"/>
              <a:gd name="T64" fmla="*/ 2147483646 w 13610"/>
              <a:gd name="T65" fmla="*/ 2147483646 h 9098"/>
              <a:gd name="T66" fmla="*/ 2147483646 w 13610"/>
              <a:gd name="T67" fmla="*/ 2147483646 h 9098"/>
              <a:gd name="T68" fmla="*/ 2147483646 w 13610"/>
              <a:gd name="T69" fmla="*/ 2147483646 h 9098"/>
              <a:gd name="T70" fmla="*/ 2147483646 w 13610"/>
              <a:gd name="T71" fmla="*/ 2147483646 h 9098"/>
              <a:gd name="T72" fmla="*/ 2147483646 w 13610"/>
              <a:gd name="T73" fmla="*/ 2147483646 h 9098"/>
              <a:gd name="T74" fmla="*/ 2147483646 w 13610"/>
              <a:gd name="T75" fmla="*/ 2147483646 h 9098"/>
              <a:gd name="T76" fmla="*/ 2147483646 w 13610"/>
              <a:gd name="T77" fmla="*/ 2147483646 h 9098"/>
              <a:gd name="T78" fmla="*/ 2147483646 w 13610"/>
              <a:gd name="T79" fmla="*/ 2147483646 h 9098"/>
              <a:gd name="T80" fmla="*/ 2147483646 w 13610"/>
              <a:gd name="T81" fmla="*/ 2147483646 h 9098"/>
              <a:gd name="T82" fmla="*/ 2147483646 w 13610"/>
              <a:gd name="T83" fmla="*/ 2147483646 h 9098"/>
              <a:gd name="T84" fmla="*/ 2147483646 w 13610"/>
              <a:gd name="T85" fmla="*/ 2147483646 h 9098"/>
              <a:gd name="T86" fmla="*/ 2147483646 w 13610"/>
              <a:gd name="T87" fmla="*/ 2147483646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4" name="Shape 244"/>
          <p:cNvSpPr>
            <a:spLocks/>
          </p:cNvSpPr>
          <p:nvPr/>
        </p:nvSpPr>
        <p:spPr bwMode="auto">
          <a:xfrm>
            <a:off x="2981328" y="4885137"/>
            <a:ext cx="175523" cy="186928"/>
          </a:xfrm>
          <a:custGeom>
            <a:avLst/>
            <a:gdLst>
              <a:gd name="T0" fmla="*/ 2147483646 w 6164"/>
              <a:gd name="T1" fmla="*/ 2147483646 h 6604"/>
              <a:gd name="T2" fmla="*/ 2147483646 w 6164"/>
              <a:gd name="T3" fmla="*/ 2147483646 h 6604"/>
              <a:gd name="T4" fmla="*/ 2147483646 w 6164"/>
              <a:gd name="T5" fmla="*/ 2147483646 h 6604"/>
              <a:gd name="T6" fmla="*/ 2147483646 w 6164"/>
              <a:gd name="T7" fmla="*/ 2147483646 h 6604"/>
              <a:gd name="T8" fmla="*/ 2147483646 w 6164"/>
              <a:gd name="T9" fmla="*/ 2147483646 h 6604"/>
              <a:gd name="T10" fmla="*/ 2147483646 w 6164"/>
              <a:gd name="T11" fmla="*/ 2147483646 h 6604"/>
              <a:gd name="T12" fmla="*/ 2147483646 w 6164"/>
              <a:gd name="T13" fmla="*/ 2147483646 h 6604"/>
              <a:gd name="T14" fmla="*/ 2147483646 w 6164"/>
              <a:gd name="T15" fmla="*/ 2147483646 h 6604"/>
              <a:gd name="T16" fmla="*/ 2147483646 w 6164"/>
              <a:gd name="T17" fmla="*/ 2147483646 h 6604"/>
              <a:gd name="T18" fmla="*/ 2147483646 w 6164"/>
              <a:gd name="T19" fmla="*/ 2147483646 h 6604"/>
              <a:gd name="T20" fmla="*/ 2147483646 w 6164"/>
              <a:gd name="T21" fmla="*/ 2147483646 h 6604"/>
              <a:gd name="T22" fmla="*/ 2147483646 w 6164"/>
              <a:gd name="T23" fmla="*/ 2147483646 h 6604"/>
              <a:gd name="T24" fmla="*/ 2147483646 w 6164"/>
              <a:gd name="T25" fmla="*/ 2147483646 h 6604"/>
              <a:gd name="T26" fmla="*/ 2147483646 w 6164"/>
              <a:gd name="T27" fmla="*/ 2147483646 h 6604"/>
              <a:gd name="T28" fmla="*/ 2147483646 w 6164"/>
              <a:gd name="T29" fmla="*/ 2147483646 h 6604"/>
              <a:gd name="T30" fmla="*/ 2147483646 w 6164"/>
              <a:gd name="T31" fmla="*/ 2147483646 h 6604"/>
              <a:gd name="T32" fmla="*/ 2147483646 w 6164"/>
              <a:gd name="T33" fmla="*/ 2147483646 h 6604"/>
              <a:gd name="T34" fmla="*/ 2147483646 w 6164"/>
              <a:gd name="T35" fmla="*/ 2147483646 h 6604"/>
              <a:gd name="T36" fmla="*/ 2147483646 w 6164"/>
              <a:gd name="T37" fmla="*/ 2147483646 h 6604"/>
              <a:gd name="T38" fmla="*/ 2147483646 w 6164"/>
              <a:gd name="T39" fmla="*/ 2147483646 h 6604"/>
              <a:gd name="T40" fmla="*/ 2147483646 w 6164"/>
              <a:gd name="T41" fmla="*/ 2147483646 h 6604"/>
              <a:gd name="T42" fmla="*/ 2147483646 w 6164"/>
              <a:gd name="T43" fmla="*/ 2147483646 h 6604"/>
              <a:gd name="T44" fmla="*/ 2147483646 w 6164"/>
              <a:gd name="T45" fmla="*/ 2147483646 h 6604"/>
              <a:gd name="T46" fmla="*/ 2147483646 w 6164"/>
              <a:gd name="T47" fmla="*/ 2147483646 h 6604"/>
              <a:gd name="T48" fmla="*/ 2147483646 w 6164"/>
              <a:gd name="T49" fmla="*/ 2147483646 h 6604"/>
              <a:gd name="T50" fmla="*/ 2147483646 w 6164"/>
              <a:gd name="T51" fmla="*/ 2147483646 h 6604"/>
              <a:gd name="T52" fmla="*/ 2147483646 w 6164"/>
              <a:gd name="T53" fmla="*/ 2147483646 h 6604"/>
              <a:gd name="T54" fmla="*/ 2147483646 w 6164"/>
              <a:gd name="T55" fmla="*/ 2147483646 h 6604"/>
              <a:gd name="T56" fmla="*/ 2147483646 w 6164"/>
              <a:gd name="T57" fmla="*/ 2147483646 h 6604"/>
              <a:gd name="T58" fmla="*/ 2147483646 w 6164"/>
              <a:gd name="T59" fmla="*/ 2147483646 h 6604"/>
              <a:gd name="T60" fmla="*/ 2147483646 w 6164"/>
              <a:gd name="T61" fmla="*/ 2147483646 h 6604"/>
              <a:gd name="T62" fmla="*/ 2147483646 w 6164"/>
              <a:gd name="T63" fmla="*/ 2147483646 h 6604"/>
              <a:gd name="T64" fmla="*/ 2147483646 w 6164"/>
              <a:gd name="T65" fmla="*/ 2147483646 h 6604"/>
              <a:gd name="T66" fmla="*/ 2147483646 w 6164"/>
              <a:gd name="T67" fmla="*/ 2147483646 h 6604"/>
              <a:gd name="T68" fmla="*/ 2147483646 w 6164"/>
              <a:gd name="T69" fmla="*/ 2147483646 h 6604"/>
              <a:gd name="T70" fmla="*/ 2147483646 w 6164"/>
              <a:gd name="T71" fmla="*/ 2147483646 h 6604"/>
              <a:gd name="T72" fmla="*/ 2147483646 w 6164"/>
              <a:gd name="T73" fmla="*/ 2147483646 h 6604"/>
              <a:gd name="T74" fmla="*/ 2147483646 w 6164"/>
              <a:gd name="T75" fmla="*/ 2147483646 h 6604"/>
              <a:gd name="T76" fmla="*/ 2147483646 w 6164"/>
              <a:gd name="T77" fmla="*/ 2147483646 h 6604"/>
              <a:gd name="T78" fmla="*/ 2147483646 w 6164"/>
              <a:gd name="T79" fmla="*/ 2147483646 h 6604"/>
              <a:gd name="T80" fmla="*/ 2147483646 w 6164"/>
              <a:gd name="T81" fmla="*/ 2147483646 h 6604"/>
              <a:gd name="T82" fmla="*/ 2147483646 w 6164"/>
              <a:gd name="T83" fmla="*/ 2147483646 h 6604"/>
              <a:gd name="T84" fmla="*/ 2147483646 w 6164"/>
              <a:gd name="T85" fmla="*/ 2147483646 h 6604"/>
              <a:gd name="T86" fmla="*/ 2147483646 w 6164"/>
              <a:gd name="T87" fmla="*/ 2147483646 h 6604"/>
              <a:gd name="T88" fmla="*/ 2147483646 w 6164"/>
              <a:gd name="T89" fmla="*/ 2147483646 h 6604"/>
              <a:gd name="T90" fmla="*/ 2147483646 w 6164"/>
              <a:gd name="T91" fmla="*/ 2147483646 h 6604"/>
              <a:gd name="T92" fmla="*/ 2147483646 w 6164"/>
              <a:gd name="T93" fmla="*/ 2147483646 h 6604"/>
              <a:gd name="T94" fmla="*/ 2147483646 w 6164"/>
              <a:gd name="T95" fmla="*/ 2147483646 h 6604"/>
              <a:gd name="T96" fmla="*/ 2147483646 w 6164"/>
              <a:gd name="T97" fmla="*/ 2147483646 h 6604"/>
              <a:gd name="T98" fmla="*/ 2147483646 w 6164"/>
              <a:gd name="T99" fmla="*/ 2147483646 h 6604"/>
              <a:gd name="T100" fmla="*/ 2147483646 w 6164"/>
              <a:gd name="T101" fmla="*/ 2147483646 h 6604"/>
              <a:gd name="T102" fmla="*/ 2147483646 w 6164"/>
              <a:gd name="T103" fmla="*/ 2147483646 h 6604"/>
              <a:gd name="T104" fmla="*/ 2147483646 w 6164"/>
              <a:gd name="T105" fmla="*/ 2147483646 h 6604"/>
              <a:gd name="T106" fmla="*/ 2147483646 w 6164"/>
              <a:gd name="T107" fmla="*/ 2147483646 h 6604"/>
              <a:gd name="T108" fmla="*/ 2147483646 w 6164"/>
              <a:gd name="T109" fmla="*/ 2147483646 h 6604"/>
              <a:gd name="T110" fmla="*/ 2147483646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771" tIns="86771" rIns="86771" bIns="86771" anchor="ctr"/>
          <a:lstStyle/>
          <a:p>
            <a:pPr defTabSz="68478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84" y="1661852"/>
            <a:ext cx="5301599" cy="1159799"/>
          </a:xfrm>
          <a:prstGeom prst="rect">
            <a:avLst/>
          </a:prstGeom>
        </p:spPr>
        <p:txBody>
          <a:bodyPr lIns="86771" tIns="86771" rIns="86771" bIns="86771" anchor="b"/>
          <a:lstStyle>
            <a:lvl1pPr lvl="0" algn="r" rtl="0">
              <a:spcBef>
                <a:spcPts val="0"/>
              </a:spcBef>
              <a:buSzPct val="100000"/>
              <a:defRPr sz="3500" b="0"/>
            </a:lvl1pPr>
            <a:lvl2pPr lvl="1" algn="r" rtl="0">
              <a:spcBef>
                <a:spcPts val="0"/>
              </a:spcBef>
              <a:buSzPct val="100000"/>
              <a:defRPr sz="3500" b="0"/>
            </a:lvl2pPr>
            <a:lvl3pPr lvl="2" algn="r" rtl="0">
              <a:spcBef>
                <a:spcPts val="0"/>
              </a:spcBef>
              <a:buSzPct val="100000"/>
              <a:defRPr sz="3500" b="0"/>
            </a:lvl3pPr>
            <a:lvl4pPr lvl="3" algn="r" rtl="0">
              <a:spcBef>
                <a:spcPts val="0"/>
              </a:spcBef>
              <a:buSzPct val="100000"/>
              <a:defRPr sz="3500" b="0"/>
            </a:lvl4pPr>
            <a:lvl5pPr lvl="4" algn="r" rtl="0">
              <a:spcBef>
                <a:spcPts val="0"/>
              </a:spcBef>
              <a:buSzPct val="100000"/>
              <a:defRPr sz="3500" b="0"/>
            </a:lvl5pPr>
            <a:lvl6pPr lvl="5" algn="r" rtl="0">
              <a:spcBef>
                <a:spcPts val="0"/>
              </a:spcBef>
              <a:buSzPct val="100000"/>
              <a:defRPr sz="3500" b="0"/>
            </a:lvl6pPr>
            <a:lvl7pPr lvl="6" algn="r" rtl="0">
              <a:spcBef>
                <a:spcPts val="0"/>
              </a:spcBef>
              <a:buSzPct val="100000"/>
              <a:defRPr sz="3500" b="0"/>
            </a:lvl7pPr>
            <a:lvl8pPr lvl="7" algn="r" rtl="0">
              <a:spcBef>
                <a:spcPts val="0"/>
              </a:spcBef>
              <a:buSzPct val="100000"/>
              <a:defRPr sz="3500" b="0"/>
            </a:lvl8pPr>
            <a:lvl9pPr lvl="8" algn="r" rtl="0">
              <a:spcBef>
                <a:spcPts val="0"/>
              </a:spcBef>
              <a:buSzPct val="100000"/>
              <a:defRPr sz="35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959" y="2864240"/>
            <a:ext cx="5301599" cy="784799"/>
          </a:xfrm>
          <a:prstGeom prst="rect">
            <a:avLst/>
          </a:prstGeom>
        </p:spPr>
        <p:txBody>
          <a:bodyPr lIns="86771" tIns="86771" rIns="86771" bIns="86771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29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6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73" y="136529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64" y="136529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73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336" indent="0">
              <a:buNone/>
              <a:defRPr sz="600"/>
            </a:lvl2pPr>
            <a:lvl3pPr marL="456674" indent="0">
              <a:buNone/>
              <a:defRPr sz="500"/>
            </a:lvl3pPr>
            <a:lvl4pPr marL="685052" indent="0">
              <a:buNone/>
              <a:defRPr sz="500"/>
            </a:lvl4pPr>
            <a:lvl5pPr marL="913410" indent="0">
              <a:buNone/>
              <a:defRPr sz="500"/>
            </a:lvl5pPr>
            <a:lvl6pPr marL="1141747" indent="0">
              <a:buNone/>
              <a:defRPr sz="500"/>
            </a:lvl6pPr>
            <a:lvl7pPr marL="1370104" indent="0">
              <a:buNone/>
              <a:defRPr sz="500"/>
            </a:lvl7pPr>
            <a:lvl8pPr marL="1598440" indent="0">
              <a:buNone/>
              <a:defRPr sz="500"/>
            </a:lvl8pPr>
            <a:lvl9pPr marL="1826819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364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1332-3CC0-445E-8CD7-E9E5F6C9AB0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78341"/>
      </p:ext>
    </p:extLst>
  </p:cSld>
  <p:clrMapOvr>
    <a:masterClrMapping/>
  </p:clrMapOvr>
  <p:transition spd="med"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25702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75" lvl="1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063" lvl="2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50" lvl="3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449" lvl="4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124" lvl="5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8800" lvl="6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1477" lvl="7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175" lvl="8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1210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25702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75" lvl="1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063" lvl="2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50" lvl="3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449" lvl="4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124" lvl="5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8800" lvl="6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1477" lvl="7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175" lvl="8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25702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75" lvl="1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063" lvl="2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50" lvl="3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449" lvl="4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124" lvl="5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8800" lvl="6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1477" lvl="7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175" lvl="8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583536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b" anchorCtr="0">
            <a:normAutofit/>
          </a:bodyPr>
          <a:lstStyle>
            <a:lvl1pPr marL="342677" lvl="0" indent="-171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375" lvl="1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063" lvl="2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0750" lvl="3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3449" lvl="4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124" lvl="5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8800" lvl="6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1477" lvl="7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4175" lvl="8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25702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75" lvl="1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063" lvl="2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50" lvl="3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449" lvl="4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124" lvl="5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8800" lvl="6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1477" lvl="7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175" lvl="8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4629155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b" anchorCtr="0">
            <a:normAutofit/>
          </a:bodyPr>
          <a:lstStyle>
            <a:lvl1pPr marL="342677" lvl="0" indent="-171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375" lvl="1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063" lvl="2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0750" lvl="3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3449" lvl="4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124" lvl="5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8800" lvl="6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1477" lvl="7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4175" lvl="8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4629155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25702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75" lvl="1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063" lvl="2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50" lvl="3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449" lvl="4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124" lvl="5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8800" lvl="6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1477" lvl="7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175" lvl="8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407013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725800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080211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887391" y="740596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3236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375" lvl="1" indent="-30461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063" lvl="2" indent="-2855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0750" lvl="3" indent="-2665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3449" lvl="4" indent="-2665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6124" lvl="5" indent="-2665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398800" lvl="6" indent="-2665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1477" lvl="7" indent="-2665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4175" lvl="8" indent="-26654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171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375" lvl="1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063" lvl="2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0750" lvl="3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3449" lvl="4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6124" lvl="5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8800" lvl="6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1477" lvl="7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4175" lvl="8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024689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3887391" y="740596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171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375" lvl="1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063" lvl="2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0750" lvl="3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3449" lvl="4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6124" lvl="5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8800" lvl="6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1477" lvl="7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4175" lvl="8" indent="-1713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778513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25702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75" lvl="1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063" lvl="2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50" lvl="3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449" lvl="4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124" lvl="5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8800" lvl="6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1477" lvl="7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175" lvl="8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376204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5350099" y="1467449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349602" y="-447077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342677" lvl="0" indent="-25702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375" lvl="1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063" lvl="2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0750" lvl="3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3449" lvl="4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124" lvl="5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8800" lvl="6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1477" lvl="7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4175" lvl="8" indent="-25702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903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434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336" indent="0">
              <a:buNone/>
              <a:defRPr sz="1400"/>
            </a:lvl2pPr>
            <a:lvl3pPr marL="456674" indent="0">
              <a:buNone/>
              <a:defRPr sz="1200"/>
            </a:lvl3pPr>
            <a:lvl4pPr marL="685052" indent="0">
              <a:buNone/>
              <a:defRPr sz="1000"/>
            </a:lvl4pPr>
            <a:lvl5pPr marL="913410" indent="0">
              <a:buNone/>
              <a:defRPr sz="1000"/>
            </a:lvl5pPr>
            <a:lvl6pPr marL="1141747" indent="0">
              <a:buNone/>
              <a:defRPr sz="1000"/>
            </a:lvl6pPr>
            <a:lvl7pPr marL="1370104" indent="0">
              <a:buNone/>
              <a:defRPr sz="1000"/>
            </a:lvl7pPr>
            <a:lvl8pPr marL="1598440" indent="0">
              <a:buNone/>
              <a:defRPr sz="1000"/>
            </a:lvl8pPr>
            <a:lvl9pPr marL="1826819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336" indent="0">
              <a:buNone/>
              <a:defRPr sz="600"/>
            </a:lvl2pPr>
            <a:lvl3pPr marL="456674" indent="0">
              <a:buNone/>
              <a:defRPr sz="500"/>
            </a:lvl3pPr>
            <a:lvl4pPr marL="685052" indent="0">
              <a:buNone/>
              <a:defRPr sz="500"/>
            </a:lvl4pPr>
            <a:lvl5pPr marL="913410" indent="0">
              <a:buNone/>
              <a:defRPr sz="500"/>
            </a:lvl5pPr>
            <a:lvl6pPr marL="1141747" indent="0">
              <a:buNone/>
              <a:defRPr sz="500"/>
            </a:lvl6pPr>
            <a:lvl7pPr marL="1370104" indent="0">
              <a:buNone/>
              <a:defRPr sz="500"/>
            </a:lvl7pPr>
            <a:lvl8pPr marL="1598440" indent="0">
              <a:buNone/>
              <a:defRPr sz="500"/>
            </a:lvl8pPr>
            <a:lvl9pPr marL="1826819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588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51" indent="0" algn="ctr">
              <a:buNone/>
              <a:defRPr sz="1500"/>
            </a:lvl2pPr>
            <a:lvl3pPr marL="685137" indent="0" algn="ctr">
              <a:buNone/>
              <a:defRPr sz="1400"/>
            </a:lvl3pPr>
            <a:lvl4pPr marL="1027706" indent="0" algn="ctr">
              <a:buNone/>
              <a:defRPr sz="1200"/>
            </a:lvl4pPr>
            <a:lvl5pPr marL="1370274" indent="0" algn="ctr">
              <a:buNone/>
              <a:defRPr sz="1200"/>
            </a:lvl5pPr>
            <a:lvl6pPr marL="1712861" indent="0" algn="ctr">
              <a:buNone/>
              <a:defRPr sz="1200"/>
            </a:lvl6pPr>
            <a:lvl7pPr marL="2055410" indent="0" algn="ctr">
              <a:buNone/>
              <a:defRPr sz="1200"/>
            </a:lvl7pPr>
            <a:lvl8pPr marL="2397960" indent="0" algn="ctr">
              <a:buNone/>
              <a:defRPr sz="1200"/>
            </a:lvl8pPr>
            <a:lvl9pPr marL="27405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869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562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2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303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41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393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072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619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313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4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51" indent="0">
              <a:buNone/>
              <a:defRPr sz="2100"/>
            </a:lvl2pPr>
            <a:lvl3pPr marL="685137" indent="0">
              <a:buNone/>
              <a:defRPr sz="1800"/>
            </a:lvl3pPr>
            <a:lvl4pPr marL="1027706" indent="0">
              <a:buNone/>
              <a:defRPr sz="1500"/>
            </a:lvl4pPr>
            <a:lvl5pPr marL="1370274" indent="0">
              <a:buNone/>
              <a:defRPr sz="1500"/>
            </a:lvl5pPr>
            <a:lvl6pPr marL="1712861" indent="0">
              <a:buNone/>
              <a:defRPr sz="1500"/>
            </a:lvl6pPr>
            <a:lvl7pPr marL="2055410" indent="0">
              <a:buNone/>
              <a:defRPr sz="1500"/>
            </a:lvl7pPr>
            <a:lvl8pPr marL="2397960" indent="0">
              <a:buNone/>
              <a:defRPr sz="1500"/>
            </a:lvl8pPr>
            <a:lvl9pPr marL="274051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286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34289" tIns="17144" rIns="34289" bIns="171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34289" tIns="17144" rIns="34289" bIns="171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239"/>
            <a:ext cx="1066800" cy="182563"/>
          </a:xfrm>
          <a:prstGeom prst="rect">
            <a:avLst/>
          </a:prstGeom>
        </p:spPr>
        <p:txBody>
          <a:bodyPr vert="horz" lIns="34289" tIns="17144" rIns="34289" bIns="17144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674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239"/>
            <a:ext cx="1447800" cy="182563"/>
          </a:xfrm>
          <a:prstGeom prst="rect">
            <a:avLst/>
          </a:prstGeom>
        </p:spPr>
        <p:txBody>
          <a:bodyPr vert="horz" lIns="34289" tIns="17144" rIns="34289" bIns="17144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239"/>
            <a:ext cx="1066800" cy="182563"/>
          </a:xfrm>
          <a:prstGeom prst="rect">
            <a:avLst/>
          </a:prstGeom>
        </p:spPr>
        <p:txBody>
          <a:bodyPr vert="horz" lIns="34289" tIns="17144" rIns="34289" bIns="17144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7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6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8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6674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74" indent="-171274" algn="l" defTabSz="45667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079" indent="-142742" algn="l" defTabSz="45667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0884" indent="-114168" algn="l" defTabSz="456674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9220" indent="-114168" algn="l" defTabSz="456674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578" indent="-114168" algn="l" defTabSz="456674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5915" indent="-114168" algn="l" defTabSz="45667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272" indent="-114168" algn="l" defTabSz="45667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2651" indent="-114168" algn="l" defTabSz="45667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0987" indent="-114168" algn="l" defTabSz="456674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336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6674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052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3410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1747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0104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8440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6819" algn="l" defTabSz="45667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03" tIns="22859" rIns="45703" bIns="228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03" tIns="22859" rIns="45703" bIns="22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212"/>
            <a:ext cx="1066800" cy="182563"/>
          </a:xfrm>
          <a:prstGeom prst="rect">
            <a:avLst/>
          </a:prstGeom>
        </p:spPr>
        <p:txBody>
          <a:bodyPr vert="horz" lIns="45703" tIns="22859" rIns="45703" bIns="2285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9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98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212"/>
            <a:ext cx="1447800" cy="182563"/>
          </a:xfrm>
          <a:prstGeom prst="rect">
            <a:avLst/>
          </a:prstGeom>
        </p:spPr>
        <p:txBody>
          <a:bodyPr vert="horz" lIns="45703" tIns="22859" rIns="45703" bIns="2285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212"/>
            <a:ext cx="1066800" cy="182563"/>
          </a:xfrm>
          <a:prstGeom prst="rect">
            <a:avLst/>
          </a:prstGeom>
        </p:spPr>
        <p:txBody>
          <a:bodyPr vert="horz" lIns="45703" tIns="22859" rIns="45703" bIns="2285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9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4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2" indent="-171382" algn="l" defTabSz="45699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322" indent="-142823" algn="l" defTabSz="456998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262" indent="-114249" algn="l" defTabSz="45699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9760" indent="-114249" algn="l" defTabSz="456998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267" indent="-114249" algn="l" defTabSz="456998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6765" indent="-114249" algn="l" defTabSz="45699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271" indent="-114249" algn="l" defTabSz="45699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3785" indent="-114249" algn="l" defTabSz="45699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283" indent="-114249" algn="l" defTabSz="45699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498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6998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511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018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516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022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520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034" algn="l" defTabSz="45699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>
                <a:defRPr/>
              </a:pPr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7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8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91341" rIns="91341" bIns="9134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91341" rIns="91341" bIns="91341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DC060-FE7B-5D47-B7CC-36E87143EF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65739" y="46690"/>
            <a:ext cx="828386" cy="8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716" r:id="rId3"/>
    <p:sldLayoutId id="2147483718" r:id="rId4"/>
    <p:sldLayoutId id="2147483719" r:id="rId5"/>
    <p:sldLayoutId id="2147483730" r:id="rId6"/>
    <p:sldLayoutId id="2147483731" r:id="rId7"/>
    <p:sldLayoutId id="214748373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51371" tIns="25715" rIns="51371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51371" tIns="25715" rIns="51371" bIns="2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51371" tIns="25715" rIns="51371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29"/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29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51371" tIns="25715" rIns="51371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1371" tIns="25715" rIns="51371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29"/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7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l" defTabSz="684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8" indent="-171198" algn="l" defTabSz="684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93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26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60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95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89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354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18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13" indent="-171198" algn="l" defTabSz="684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35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29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94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58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53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86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20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855" algn="l" defTabSz="6847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51373" tIns="25715" rIns="51373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51373" tIns="25715" rIns="51373" bIns="2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51373" tIns="25715" rIns="51373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63"/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63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51373" tIns="25715" rIns="51373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1373" tIns="25715" rIns="51373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63"/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6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txStyles>
    <p:titleStyle>
      <a:lvl1pPr algn="l" defTabSz="68476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6" indent="-171206" algn="l" defTabSz="68476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17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68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20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73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83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65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846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257" indent="-171206" algn="l" defTabSz="6847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53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63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45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26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37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88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40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93" algn="l" defTabSz="6847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2" tIns="45681" rIns="91362" bIns="456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2" tIns="45681" rIns="91362" bIns="456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2" tIns="45681" rIns="91362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/>
            <a:fld id="{89719F91-CE05-4B7B-A10F-E076D7FCD4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23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2" tIns="45681" rIns="91362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2" tIns="45681" rIns="91362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/>
            <a:fld id="{8A988A7D-74FB-4703-8509-3C63750CCB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35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1" indent="-342551" algn="l" defTabSz="9135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47" indent="-285477" algn="l" defTabSz="91352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66" algn="l" defTabSz="9135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0" indent="-228366" algn="l" defTabSz="9135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10" indent="-228366" algn="l" defTabSz="9135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43" indent="-228366" algn="l" defTabSz="9135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4" indent="-228366" algn="l" defTabSz="9135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66" indent="-228366" algn="l" defTabSz="9135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7" indent="-228366" algn="l" defTabSz="9135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3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4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4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1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0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660" tIns="22859" rIns="45660" bIns="228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660" tIns="22859" rIns="45660" bIns="22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245"/>
            <a:ext cx="1066800" cy="182563"/>
          </a:xfrm>
          <a:prstGeom prst="rect">
            <a:avLst/>
          </a:prstGeom>
        </p:spPr>
        <p:txBody>
          <a:bodyPr vert="horz" lIns="45660" tIns="22859" rIns="45660" bIns="2285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8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482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245"/>
            <a:ext cx="1447800" cy="182563"/>
          </a:xfrm>
          <a:prstGeom prst="rect">
            <a:avLst/>
          </a:prstGeom>
        </p:spPr>
        <p:txBody>
          <a:bodyPr vert="horz" lIns="45660" tIns="22859" rIns="45660" bIns="2285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245"/>
            <a:ext cx="1066800" cy="182563"/>
          </a:xfrm>
          <a:prstGeom prst="rect">
            <a:avLst/>
          </a:prstGeom>
        </p:spPr>
        <p:txBody>
          <a:bodyPr vert="horz" lIns="45660" tIns="22859" rIns="45660" bIns="2285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8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4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456482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10" indent="-171210" algn="l" defTabSz="45648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0935" indent="-142694" algn="l" defTabSz="456482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0660" indent="-114120" algn="l" defTabSz="456482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8900" indent="-114120" algn="l" defTabSz="456482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70" indent="-114120" algn="l" defTabSz="456482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5411" indent="-114120" algn="l" defTabSz="45648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3680" indent="-114120" algn="l" defTabSz="45648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1979" indent="-114120" algn="l" defTabSz="45648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0219" indent="-114120" algn="l" defTabSz="45648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240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6482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4780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3050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1291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9560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7800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6099" algn="l" defTabSz="45648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90" tIns="34289" rIns="6849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90" tIns="34289" rIns="68490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90" tIns="34289" rIns="6849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80"/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80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90" tIns="34289" rIns="6849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90" tIns="34289" rIns="6849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80"/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l" defTabSz="68478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10" indent="-171210" algn="l" defTabSz="68478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29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89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50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712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130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520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910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329" indent="-171210" algn="l" defTabSz="684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62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80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70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60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79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39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00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062" algn="l" defTabSz="68478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375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375"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1" tIns="34274" rIns="68531" bIns="3427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375">
              <a:buClr>
                <a:srgbClr val="000000"/>
              </a:buClr>
              <a:defRPr/>
            </a:pPr>
            <a:fld id="{00000000-1234-1234-1234-123412341234}" type="slidenum">
              <a:rPr lang="en-US" kern="0" smtClean="0"/>
              <a:pPr defTabSz="685375">
                <a:buClr>
                  <a:srgbClr val="000000"/>
                </a:buClr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926034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51395" tIns="25715" rIns="51395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51395" tIns="25715" rIns="51395" bIns="2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51395" tIns="25715" rIns="51395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37"/>
            <a:fld id="{B12A04D2-D898-4FE2-AE9C-206A31F92F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37"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51395" tIns="25715" rIns="51395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51395" tIns="25715" rIns="51395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37"/>
            <a:fld id="{6C56872F-7233-4794-A996-C7B54B4E26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8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l" defTabSz="6851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94" indent="-171294" algn="l" defTabSz="6851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8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3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8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53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117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86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54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4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5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7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6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4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6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6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1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svg"/><Relationship Id="rId18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46.png"/><Relationship Id="rId17" Type="http://schemas.openxmlformats.org/officeDocument/2006/relationships/image" Target="../media/image50.svg"/><Relationship Id="rId2" Type="http://schemas.openxmlformats.org/officeDocument/2006/relationships/image" Target="../media/image40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6.svg"/><Relationship Id="rId15" Type="http://schemas.openxmlformats.org/officeDocument/2006/relationships/image" Target="../media/image12.svg"/><Relationship Id="rId10" Type="http://schemas.openxmlformats.org/officeDocument/2006/relationships/image" Target="../media/image44.png"/><Relationship Id="rId19" Type="http://schemas.openxmlformats.org/officeDocument/2006/relationships/image" Target="../media/image52.svg"/><Relationship Id="rId4" Type="http://schemas.openxmlformats.org/officeDocument/2006/relationships/image" Target="../media/image41.png"/><Relationship Id="rId9" Type="http://schemas.openxmlformats.org/officeDocument/2006/relationships/image" Target="../media/image10.sv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487606"/>
            <a:ext cx="8115300" cy="3622880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14351" y="487619"/>
            <a:ext cx="8115300" cy="327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3388">
              <a:lnSpc>
                <a:spcPts val="2520"/>
              </a:lnSpc>
              <a:spcBef>
                <a:spcPct val="0"/>
              </a:spcBef>
            </a:pPr>
            <a:r>
              <a:rPr lang="en-US" sz="2700" b="1" spc="36">
                <a:solidFill>
                  <a:srgbClr val="1C4F5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Trường Tiểu học Tân Xuân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4733534"/>
            <a:ext cx="9144000" cy="410049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60275" y="3704214"/>
            <a:ext cx="2044713" cy="12342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044">
            <a:off x="396556" y="3146442"/>
            <a:ext cx="1813448" cy="14375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571421"/>
            <a:ext cx="1574734" cy="1621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8435">
            <a:off x="7553220" y="551580"/>
            <a:ext cx="1826383" cy="120873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2869" y="3374983"/>
            <a:ext cx="1584739" cy="14060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5800" y="1435993"/>
            <a:ext cx="7467600" cy="1938990"/>
          </a:xfrm>
          <a:prstGeom prst="rect">
            <a:avLst/>
          </a:prstGeom>
          <a:noFill/>
        </p:spPr>
        <p:txBody>
          <a:bodyPr wrap="square" lIns="91354" tIns="45677" rIns="91354" bIns="45677">
            <a:spAutoFit/>
          </a:bodyPr>
          <a:lstStyle/>
          <a:p>
            <a:pPr algn="ctr"/>
            <a:r>
              <a:rPr lang="en-US" sz="4000" b="1" u="sng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Toán</a:t>
            </a:r>
            <a:r>
              <a:rPr lang="en-US" sz="4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4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Ôn tập và bổ sung về giải toán (tiếp theo)</a:t>
            </a:r>
          </a:p>
        </p:txBody>
      </p:sp>
    </p:spTree>
    <p:extLst>
      <p:ext uri="{BB962C8B-B14F-4D97-AF65-F5344CB8AC3E}">
        <p14:creationId xmlns:p14="http://schemas.microsoft.com/office/powerpoint/2010/main" val="19253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57201" y="1819172"/>
            <a:ext cx="1273910" cy="40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Tóm tắt: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" y="2257236"/>
            <a:ext cx="2563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ngày: 12 người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2657286"/>
            <a:ext cx="25309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ngày: … người?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988" y="133351"/>
            <a:ext cx="9117012" cy="102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Bài toán</a:t>
            </a:r>
            <a:r>
              <a:rPr lang="en-US" alt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Muốn đắp xong nền nhà trong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ngày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cần có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 người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. Hỏi muốn đắp xong nền nhà đó trong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ngày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thì cần có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bao nhiêu người</a:t>
            </a:r>
            <a:r>
              <a:rPr lang="en-US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? (Mức làm của mỗi người như nhau)</a:t>
            </a:r>
            <a:endParaRPr lang="en-US" altLang="en-US" sz="20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Line 31"/>
          <p:cNvSpPr>
            <a:spLocks noChangeShapeType="1"/>
          </p:cNvSpPr>
          <p:nvPr/>
        </p:nvSpPr>
        <p:spPr bwMode="auto">
          <a:xfrm>
            <a:off x="2438400" y="1525057"/>
            <a:ext cx="0" cy="34089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0" tIns="45695" rIns="91390" bIns="45695"/>
          <a:lstStyle/>
          <a:p>
            <a:pPr defTabSz="91383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290089" y="1769896"/>
            <a:ext cx="2059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 giải: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2525736" y="2225341"/>
            <a:ext cx="6618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Muốn đắp xong nền nhà trong 1 ngày, cần số người là: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2678117" y="2655751"/>
            <a:ext cx="6465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12 x 2 = 24 (người) </a:t>
            </a:r>
            <a:r>
              <a:rPr lang="en-US" alt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(*)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2525736" y="3086164"/>
            <a:ext cx="6618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Muốn đắp xong nền nhà trong 4 ngày, cần số người là: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2955924" y="3516574"/>
            <a:ext cx="5920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 : 4 = 6 (người)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4060844" y="3946984"/>
            <a:ext cx="4376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Đáp số</a:t>
            </a: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:    6 người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612667" y="4476750"/>
            <a:ext cx="5997934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5" rIns="91390" bIns="4569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(*)</a:t>
            </a:r>
            <a:r>
              <a:rPr lang="en-US" alt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lang="en-US" alt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đơn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”.</a:t>
            </a:r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2665417" y="1708890"/>
            <a:ext cx="1621496" cy="4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5" rIns="91390" bIns="4569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1668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5167294" y="1594084"/>
            <a:ext cx="2053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 giải:</a:t>
            </a: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2196396" y="2207920"/>
            <a:ext cx="723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ngày gấp 2 ngày số lần là: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2303838" y="2580622"/>
            <a:ext cx="707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4 : 2 = 2 (lần) </a:t>
            </a:r>
            <a:r>
              <a:rPr lang="en-US" altLang="en-US" sz="1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(*)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137140" y="2942749"/>
            <a:ext cx="7006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Muốn đắp xong nền nhà trong 4 ngày, cần số người là: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2935019" y="3326026"/>
            <a:ext cx="5997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 : 2 = 6 (người)</a:t>
            </a: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3977334" y="3698728"/>
            <a:ext cx="4433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Đáp số</a:t>
            </a:r>
            <a:r>
              <a:rPr lang="en-US" altLang="en-US" sz="18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:    6 người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2530942" y="4138494"/>
            <a:ext cx="46563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5" rIns="91390" bIns="4569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(*)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alt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00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lang="en-US" alt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 tỉ số”.</a:t>
            </a:r>
            <a:endParaRPr lang="en-US" altLang="en-US" sz="2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39"/>
          <p:cNvSpPr>
            <a:spLocks noChangeArrowheads="1"/>
          </p:cNvSpPr>
          <p:nvPr/>
        </p:nvSpPr>
        <p:spPr bwMode="auto">
          <a:xfrm>
            <a:off x="3116051" y="1543307"/>
            <a:ext cx="1616571" cy="4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5" rIns="91390" bIns="4569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altLang="en-US" b="1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altLang="en-US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2)</a:t>
            </a:r>
            <a:endParaRPr lang="en-US" altLang="en-US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988" y="133351"/>
            <a:ext cx="9117012" cy="102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 Bài toán</a:t>
            </a:r>
            <a:r>
              <a:rPr lang="en-US" altLang="en-US"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Muốn đắp xong nền nhà trong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ngày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cần có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 người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. Hỏi muốn đắp xong nền nhà đó trong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ngày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thì cần có </a:t>
            </a:r>
            <a:r>
              <a:rPr lang="vi-VN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bao nhiêu người</a:t>
            </a:r>
            <a:r>
              <a:rPr lang="en-US" altLang="en-US" sz="2000" b="1" i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alt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? (Mức làm của mỗi người như nhau)</a:t>
            </a:r>
            <a:endParaRPr lang="en-US" altLang="en-US" sz="20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7201" y="1819172"/>
            <a:ext cx="1273910" cy="40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Tóm tắt: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-1" y="2257236"/>
            <a:ext cx="2563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ngày: 12 người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0" y="2657286"/>
            <a:ext cx="25309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ngày: … người?</a:t>
            </a:r>
          </a:p>
        </p:txBody>
      </p:sp>
      <p:sp>
        <p:nvSpPr>
          <p:cNvPr id="18" name="Line 31"/>
          <p:cNvSpPr>
            <a:spLocks noChangeShapeType="1"/>
          </p:cNvSpPr>
          <p:nvPr/>
        </p:nvSpPr>
        <p:spPr bwMode="auto">
          <a:xfrm>
            <a:off x="2438400" y="1525041"/>
            <a:ext cx="0" cy="28896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0" tIns="45695" rIns="91390" bIns="45695"/>
          <a:lstStyle/>
          <a:p>
            <a:pPr defTabSz="91383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8099" y="4690944"/>
            <a:ext cx="444075" cy="31920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sz="2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172" y="4690962"/>
            <a:ext cx="8661828" cy="4000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06" tIns="45703" rIns="91406" bIns="45703" rtlCol="0">
            <a:spAutoFit/>
          </a:bodyPr>
          <a:lstStyle/>
          <a:p>
            <a:pPr algn="just"/>
            <a:r>
              <a:rPr lang="en-US" sz="2000" b="1" u="sng">
                <a:latin typeface="Tahoma" pitchFamily="34" charset="0"/>
                <a:ea typeface="Tahoma" pitchFamily="34" charset="0"/>
                <a:cs typeface="Tahoma" pitchFamily="34" charset="0"/>
              </a:rPr>
              <a:t>Chú ý</a:t>
            </a:r>
            <a:r>
              <a:rPr lang="en-US" sz="2000">
                <a:latin typeface="Tahoma" pitchFamily="34" charset="0"/>
                <a:ea typeface="Tahoma" pitchFamily="34" charset="0"/>
                <a:cs typeface="Tahoma" pitchFamily="34" charset="0"/>
              </a:rPr>
              <a:t>: Khi làm bài, học sinh có thể giải toán bằng một trong hai cách trên.</a:t>
            </a:r>
          </a:p>
        </p:txBody>
      </p:sp>
    </p:spTree>
    <p:extLst>
      <p:ext uri="{BB962C8B-B14F-4D97-AF65-F5344CB8AC3E}">
        <p14:creationId xmlns:p14="http://schemas.microsoft.com/office/powerpoint/2010/main" val="20909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5503">
            <a:off x="214795" y="344803"/>
            <a:ext cx="1707956" cy="1630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2553" y="2412352"/>
            <a:ext cx="5963222" cy="1409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739">
            <a:off x="7941117" y="4017939"/>
            <a:ext cx="957454" cy="9842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69688">
            <a:off x="246628" y="1861297"/>
            <a:ext cx="875426" cy="4612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61682">
            <a:off x="315349" y="3602487"/>
            <a:ext cx="995444" cy="13256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600926">
            <a:off x="8426501" y="2794158"/>
            <a:ext cx="324795" cy="6728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334778">
            <a:off x="804274" y="4286203"/>
            <a:ext cx="1086763" cy="3556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925695">
            <a:off x="221885" y="789466"/>
            <a:ext cx="1465725" cy="14657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787215">
            <a:off x="7909681" y="12911"/>
            <a:ext cx="396530" cy="1832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44308" y="455865"/>
            <a:ext cx="5739713" cy="1323439"/>
          </a:xfrm>
          <a:prstGeom prst="rect">
            <a:avLst/>
          </a:prstGeom>
          <a:noFill/>
        </p:spPr>
        <p:txBody>
          <a:bodyPr wrap="none" lIns="45660" tIns="22859" rIns="45660" bIns="22859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3050"/>
            <a:r>
              <a:rPr lang="en-US" sz="8000" b="1">
                <a:ln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Thực hành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0321" y="2855614"/>
            <a:ext cx="5101139" cy="523178"/>
          </a:xfrm>
          <a:prstGeom prst="rect">
            <a:avLst/>
          </a:prstGeom>
          <a:noFill/>
        </p:spPr>
        <p:txBody>
          <a:bodyPr wrap="square" lIns="91320" tIns="45660" rIns="91320" bIns="45660" rtlCol="0">
            <a:spAutoFit/>
          </a:bodyPr>
          <a:lstStyle/>
          <a:p>
            <a:pPr algn="just" defTabSz="913050"/>
            <a:r>
              <a:rPr lang="en-US" sz="28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 bài 1 trang 21 vào vở.</a:t>
            </a:r>
          </a:p>
        </p:txBody>
      </p:sp>
    </p:spTree>
    <p:extLst>
      <p:ext uri="{BB962C8B-B14F-4D97-AF65-F5344CB8AC3E}">
        <p14:creationId xmlns:p14="http://schemas.microsoft.com/office/powerpoint/2010/main" val="374948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" y="19939"/>
            <a:ext cx="9131300" cy="1200329"/>
          </a:xfrm>
          <a:prstGeom prst="rect">
            <a:avLst/>
          </a:prstGeom>
        </p:spPr>
        <p:txBody>
          <a:bodyPr wrap="square" lIns="91390" tIns="45695" rIns="91390" bIns="45695">
            <a:spAutoFit/>
          </a:bodyPr>
          <a:lstStyle/>
          <a:p>
            <a:pPr algn="just"/>
            <a:r>
              <a:rPr lang="en-US" altLang="en-US" sz="2400" b="1" u="sng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 1</a:t>
            </a:r>
            <a:r>
              <a:rPr lang="en-US" alt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en-US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người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làm xong một công việc phải hết </a:t>
            </a:r>
            <a:r>
              <a:rPr lang="en-US" altLang="en-US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 ngày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Nay muốn làm xong công việc đó trong </a:t>
            </a:r>
            <a:r>
              <a:rPr lang="en-US" altLang="en-US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ngày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 cần </a:t>
            </a:r>
            <a:r>
              <a:rPr lang="en-US" altLang="en-US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bao nhiêu người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? (Mức làm của mỗi người như nhau)</a:t>
            </a:r>
            <a:endParaRPr lang="en-US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57201" y="1647743"/>
            <a:ext cx="1273910" cy="40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Tóm tắt: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" y="2085808"/>
            <a:ext cx="2563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 ngày: 10 người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2485858"/>
            <a:ext cx="25309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ngày: … người?</a:t>
            </a:r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2438400" y="1353615"/>
            <a:ext cx="0" cy="34089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0" tIns="45695" rIns="91390" bIns="45695"/>
          <a:lstStyle/>
          <a:p>
            <a:pPr defTabSz="91383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4290089" y="1598468"/>
            <a:ext cx="2059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 giải: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2525736" y="2053912"/>
            <a:ext cx="6618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Muốn làm xong công việc trong 1 ngày, cần số người là: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678117" y="2484325"/>
            <a:ext cx="6465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10 x 7 = 70 (người)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2525736" y="2914735"/>
            <a:ext cx="6618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Muốn làm xong công việc trong 5 ngày, cần số người là: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2955924" y="3345145"/>
            <a:ext cx="5920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 : 5 = 14 (người)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4060844" y="3775555"/>
            <a:ext cx="4376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83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 u="sng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Đáp số</a:t>
            </a:r>
            <a:r>
              <a:rPr lang="en-US" altLang="en-US" sz="1800" b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:  14 người</a:t>
            </a:r>
          </a:p>
        </p:txBody>
      </p: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2665417" y="1537462"/>
            <a:ext cx="1621496" cy="4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5" rIns="91390" bIns="4569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964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6" y="0"/>
            <a:ext cx="917806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14600" y="2459082"/>
            <a:ext cx="3581400" cy="78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81" tIns="22859" rIns="45681" bIns="22859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3523"/>
            <a:r>
              <a:rPr lang="en-US" sz="48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Trò chơi</a:t>
            </a:r>
            <a:endParaRPr lang="vi-VN" sz="4800" b="1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531" y="3280141"/>
            <a:ext cx="7467670" cy="1015663"/>
          </a:xfrm>
          <a:prstGeom prst="rect">
            <a:avLst/>
          </a:prstGeom>
          <a:noFill/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Ai nhanh ai đúng?</a:t>
            </a:r>
          </a:p>
        </p:txBody>
      </p:sp>
    </p:spTree>
    <p:extLst>
      <p:ext uri="{BB962C8B-B14F-4D97-AF65-F5344CB8AC3E}">
        <p14:creationId xmlns:p14="http://schemas.microsoft.com/office/powerpoint/2010/main" val="3412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436" y="769977"/>
            <a:ext cx="8382000" cy="156966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 defTabSz="914018"/>
            <a:r>
              <a:rPr lang="en-US" sz="2400" b="1" u="sng">
                <a:latin typeface="Tahoma" pitchFamily="34" charset="0"/>
                <a:ea typeface="Tahoma" pitchFamily="34" charset="0"/>
                <a:cs typeface="Tahoma" pitchFamily="34" charset="0"/>
              </a:rPr>
              <a:t>Câu 1</a:t>
            </a:r>
            <a:r>
              <a:rPr lang="en-US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vi-VN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 người </a:t>
            </a:r>
            <a:r>
              <a:rPr lang="vi-VN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 xong một công việc trong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ngày</a:t>
            </a:r>
            <a:r>
              <a:rPr lang="vi-VN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Hỏi nếu có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 người </a:t>
            </a:r>
            <a:r>
              <a:rPr lang="vi-VN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 sẽ làm xong công việc đó trong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bao nhiêu ngày</a:t>
            </a:r>
            <a:r>
              <a:rPr lang="vi-VN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(Biết mức làm của mỗi người là như nhau).</a:t>
            </a:r>
            <a:r>
              <a:rPr lang="en-US" sz="24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vi-VN" sz="2400" b="1" i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800" y="2539013"/>
            <a:ext cx="4457700" cy="584775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914018"/>
            <a:r>
              <a:rPr lang="vi-VN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 </a:t>
            </a:r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 ngày</a:t>
            </a:r>
            <a:endParaRPr lang="vi-VN" sz="32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123787"/>
            <a:ext cx="2241550" cy="584775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914018"/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ngày</a:t>
            </a:r>
            <a:endParaRPr lang="vi-VN" sz="32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3746822"/>
            <a:ext cx="3390900" cy="584775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914018"/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 ngày</a:t>
            </a:r>
            <a:endParaRPr lang="vi-VN" sz="32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60" y="167030"/>
            <a:ext cx="7632122" cy="4616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358" tIns="45679" rIns="91358" bIns="45679">
            <a:spAutoFit/>
          </a:bodyPr>
          <a:lstStyle/>
          <a:p>
            <a:pPr algn="ctr" defTabSz="913478"/>
            <a:r>
              <a:rPr lang="en-US" sz="2400" b="1" i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hãy chọn đáp án đúng trong các câu hỏi sau:</a:t>
            </a:r>
          </a:p>
        </p:txBody>
      </p:sp>
    </p:spTree>
    <p:extLst>
      <p:ext uri="{BB962C8B-B14F-4D97-AF65-F5344CB8AC3E}">
        <p14:creationId xmlns:p14="http://schemas.microsoft.com/office/powerpoint/2010/main" val="3085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9977"/>
            <a:ext cx="8839200" cy="126188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just" defTabSz="914018"/>
            <a:r>
              <a:rPr lang="vi-VN" sz="2800" b="1" u="sng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 </a:t>
            </a:r>
            <a:r>
              <a:rPr lang="en-US" sz="2800" b="1" u="sng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vi-VN" sz="28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Điền số thích hợp vào </a:t>
            </a:r>
            <a:r>
              <a:rPr lang="en-US" sz="28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chỗ chấm</a:t>
            </a:r>
            <a:r>
              <a:rPr lang="vi-VN" sz="28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just" defTabSz="914018"/>
            <a:r>
              <a:rPr lang="vi-VN" sz="2400" b="1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 đội công nhân trong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ngày trồng</a:t>
            </a:r>
            <a:r>
              <a:rPr lang="vi-VN" sz="2400" b="1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được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145 cây</a:t>
            </a:r>
            <a:r>
              <a:rPr lang="vi-VN" sz="2400" b="1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Vậy trong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 ngày </a:t>
            </a:r>
            <a:r>
              <a:rPr lang="vi-VN" sz="2400" b="1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 đó trồng được </a:t>
            </a:r>
            <a:r>
              <a:rPr lang="en-US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 </a:t>
            </a:r>
            <a:r>
              <a:rPr lang="vi-VN" sz="24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vi-VN" sz="2400" b="1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304365"/>
            <a:ext cx="7734300" cy="584775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914018"/>
            <a:r>
              <a:rPr lang="vi-VN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 </a:t>
            </a:r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723</a:t>
            </a:r>
            <a:endParaRPr lang="vi-VN" sz="32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" y="2971802"/>
            <a:ext cx="7505700" cy="584775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914018"/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724</a:t>
            </a:r>
            <a:endParaRPr lang="vi-VN" sz="32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1" y="3656915"/>
            <a:ext cx="1651000" cy="584775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914018"/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725</a:t>
            </a:r>
            <a:endParaRPr lang="vi-VN" sz="32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58" y="167030"/>
            <a:ext cx="7632121" cy="4616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358" tIns="45679" rIns="91358" bIns="45679">
            <a:spAutoFit/>
          </a:bodyPr>
          <a:lstStyle/>
          <a:p>
            <a:pPr algn="ctr" defTabSz="913478"/>
            <a:r>
              <a:rPr lang="en-US" sz="2400" b="1" i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hãy chọn đáp án đúng trong các câu hỏi sau:</a:t>
            </a:r>
          </a:p>
        </p:txBody>
      </p:sp>
    </p:spTree>
    <p:extLst>
      <p:ext uri="{BB962C8B-B14F-4D97-AF65-F5344CB8AC3E}">
        <p14:creationId xmlns:p14="http://schemas.microsoft.com/office/powerpoint/2010/main" val="9339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2104" y="515403"/>
            <a:ext cx="7765256" cy="3922738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37372">
            <a:off x="7451704" y="358272"/>
            <a:ext cx="1516326" cy="507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70286" y="3752638"/>
            <a:ext cx="1220994" cy="11721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2637" y="1968966"/>
            <a:ext cx="7807979" cy="1015612"/>
          </a:xfrm>
          <a:prstGeom prst="rect">
            <a:avLst/>
          </a:prstGeom>
        </p:spPr>
        <p:txBody>
          <a:bodyPr wrap="square" lIns="91356" tIns="45678" rIns="91356" bIns="45678">
            <a:spAutoFit/>
          </a:bodyPr>
          <a:lstStyle/>
          <a:p>
            <a:pPr marL="342740" indent="-342740" algn="just">
              <a:buFontTx/>
              <a:buChar char="-"/>
            </a:pP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tr.21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vở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nộp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30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740" indent="-342740" algn="just">
              <a:buFontTx/>
              <a:buChar char="-"/>
            </a:pP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Chuẩn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sz="3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b="1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trang</a:t>
            </a:r>
            <a:r>
              <a:rPr lang="en-US" sz="30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21.</a:t>
            </a:r>
            <a:endParaRPr lang="en-US" sz="30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1689288" y="872680"/>
            <a:ext cx="569629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Dặn</a:t>
            </a:r>
            <a:r>
              <a:rPr lang="en-US" sz="45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</a:t>
            </a:r>
            <a:endParaRPr lang="en-US" sz="45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3464719"/>
            <a:ext cx="1539174" cy="17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0568" y="534963"/>
            <a:ext cx="6874610" cy="3922738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37372">
            <a:off x="7190927" y="359415"/>
            <a:ext cx="1516326" cy="507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70286" y="3752638"/>
            <a:ext cx="1220994" cy="117215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2647950"/>
            <a:ext cx="1539174" cy="2495550"/>
          </a:xfrm>
          <a:prstGeom prst="rect">
            <a:avLst/>
          </a:prstGeom>
        </p:spPr>
      </p:pic>
      <p:sp>
        <p:nvSpPr>
          <p:cNvPr id="10" name="TextBox 3"/>
          <p:cNvSpPr txBox="1"/>
          <p:nvPr/>
        </p:nvSpPr>
        <p:spPr>
          <a:xfrm>
            <a:off x="2301061" y="884690"/>
            <a:ext cx="448953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3410">
              <a:lnSpc>
                <a:spcPts val="4950"/>
              </a:lnSpc>
            </a:pPr>
            <a:r>
              <a:rPr lang="en-US" sz="40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97891" y="1526207"/>
            <a:ext cx="6577965" cy="2654571"/>
          </a:xfrm>
          <a:prstGeom prst="rect">
            <a:avLst/>
          </a:prstGeom>
        </p:spPr>
        <p:txBody>
          <a:bodyPr wrap="square" lIns="68517" tIns="34289" rIns="68517" bIns="34289">
            <a:spAutoFit/>
          </a:bodyPr>
          <a:lstStyle/>
          <a:p>
            <a:pPr algn="just"/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- Biết một dạng quan hệ tỉ lệ ( đại lượng này gấp lên bao nhiêu lần thì đại lượng tương ứng lại giảm đi bấy nhiêu lần). </a:t>
            </a:r>
          </a:p>
          <a:p>
            <a:pPr algn="just"/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- Biết giải bài toán liên quan đến quan hệ tỉ lệ </a:t>
            </a:r>
            <a:r>
              <a:rPr lang="vi-VN" sz="2400">
                <a:latin typeface="Tahoma" pitchFamily="34" charset="0"/>
                <a:ea typeface="Tahoma" pitchFamily="34" charset="0"/>
                <a:cs typeface="Tahoma" pitchFamily="34" charset="0"/>
              </a:rPr>
              <a:t>này bằng một tr</a:t>
            </a:r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vi-VN" sz="2400">
                <a:latin typeface="Tahoma" pitchFamily="34" charset="0"/>
                <a:ea typeface="Tahoma" pitchFamily="34" charset="0"/>
                <a:cs typeface="Tahoma" pitchFamily="34" charset="0"/>
              </a:rPr>
              <a:t>ng hai cách “Rút về đơn vị” hoặc </a:t>
            </a:r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vi-VN" sz="2400">
                <a:latin typeface="Tahoma" pitchFamily="34" charset="0"/>
                <a:ea typeface="Tahoma" pitchFamily="34" charset="0"/>
                <a:cs typeface="Tahoma" pitchFamily="34" charset="0"/>
              </a:rPr>
              <a:t>Tìm tỉ số”.</a:t>
            </a:r>
            <a:endParaRPr lang="en-US" sz="2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533" indent="-342533" algn="just">
              <a:buFontTx/>
              <a:buChar char="-"/>
            </a:pPr>
            <a:r>
              <a:rPr lang="en-US" sz="240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 được bài tập 1 trang 21.</a:t>
            </a:r>
            <a:endParaRPr lang="en-US" sz="24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2" y="1270062"/>
            <a:ext cx="4502331" cy="2501652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37372">
            <a:off x="7400420" y="1084425"/>
            <a:ext cx="1516326" cy="507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46473" y="3401697"/>
            <a:ext cx="1783711" cy="171236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600" y="285752"/>
            <a:ext cx="3581400" cy="46195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9849" y="2059225"/>
            <a:ext cx="3698448" cy="923330"/>
          </a:xfrm>
          <a:prstGeom prst="rect">
            <a:avLst/>
          </a:prstGeom>
          <a:noFill/>
        </p:spPr>
        <p:txBody>
          <a:bodyPr wrap="none" lIns="91362" tIns="45681" rIns="91362" bIns="45681"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54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1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39" y="98788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 defTabSz="685630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1067472" y="310864"/>
            <a:ext cx="6893524" cy="900244"/>
          </a:xfrm>
          <a:prstGeom prst="rect">
            <a:avLst/>
          </a:prstGeom>
          <a:noFill/>
        </p:spPr>
        <p:txBody>
          <a:bodyPr wrap="none" lIns="68565" tIns="34289" rIns="68565" bIns="34289">
            <a:spAutoFit/>
          </a:bodyPr>
          <a:lstStyle/>
          <a:p>
            <a:pPr algn="ctr" defTabSz="685630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41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1" y="172879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90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7" y="205740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60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9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01886" y="1888796"/>
            <a:ext cx="2742277" cy="34041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29999" y="2736057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575414" y="1157164"/>
            <a:ext cx="7993185" cy="900244"/>
          </a:xfrm>
          <a:prstGeom prst="rect">
            <a:avLst/>
          </a:prstGeom>
          <a:noFill/>
        </p:spPr>
        <p:txBody>
          <a:bodyPr wrap="none" lIns="68565" tIns="34289" rIns="68565" bIns="34289">
            <a:spAutoFit/>
          </a:bodyPr>
          <a:lstStyle/>
          <a:p>
            <a:pPr algn="ctr" defTabSz="685630">
              <a:defRPr/>
            </a:pPr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4371" y="16601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698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6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just" defTabSz="685766"/>
            <a:r>
              <a:rPr lang="vi-VN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May 5 bộ quần áo hết 15m vải. </a:t>
            </a:r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vi-VN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may 1</a:t>
            </a:r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vi-VN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bộ quần áo như thế hết</a:t>
            </a:r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vi-VN" sz="2400" b="1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2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30m vải  </a:t>
            </a:r>
          </a:p>
        </p:txBody>
      </p:sp>
      <p:sp>
        <p:nvSpPr>
          <p:cNvPr id="10" name="3"/>
          <p:cNvSpPr/>
          <p:nvPr/>
        </p:nvSpPr>
        <p:spPr>
          <a:xfrm>
            <a:off x="80011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60m vải</a:t>
            </a:r>
          </a:p>
        </p:txBody>
      </p:sp>
      <p:sp>
        <p:nvSpPr>
          <p:cNvPr id="11" name="2"/>
          <p:cNvSpPr/>
          <p:nvPr/>
        </p:nvSpPr>
        <p:spPr>
          <a:xfrm>
            <a:off x="4793763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15m vải </a:t>
            </a:r>
          </a:p>
        </p:txBody>
      </p:sp>
      <p:sp>
        <p:nvSpPr>
          <p:cNvPr id="12" name="4"/>
          <p:cNvSpPr/>
          <p:nvPr/>
        </p:nvSpPr>
        <p:spPr>
          <a:xfrm>
            <a:off x="4793762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D. 45m vải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4" y="41683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698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21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806881"/>
            <a:ext cx="8983980" cy="7624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just" defTabSz="685766"/>
            <a:r>
              <a:rPr lang="en-US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Biết rằng, cứ 1 hộp thì có 12 cái bút chì. Vậy 3 hộp có:  </a:t>
            </a:r>
            <a:endParaRPr lang="vi-VN" sz="2400" b="1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2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24 cái bút chì</a:t>
            </a:r>
          </a:p>
        </p:txBody>
      </p:sp>
      <p:sp>
        <p:nvSpPr>
          <p:cNvPr id="10" name="3"/>
          <p:cNvSpPr/>
          <p:nvPr/>
        </p:nvSpPr>
        <p:spPr>
          <a:xfrm>
            <a:off x="80011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26 cái bút chì</a:t>
            </a:r>
          </a:p>
        </p:txBody>
      </p:sp>
      <p:sp>
        <p:nvSpPr>
          <p:cNvPr id="11" name="2"/>
          <p:cNvSpPr/>
          <p:nvPr/>
        </p:nvSpPr>
        <p:spPr>
          <a:xfrm>
            <a:off x="4793763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36 cái bút chì</a:t>
            </a:r>
          </a:p>
        </p:txBody>
      </p:sp>
      <p:sp>
        <p:nvSpPr>
          <p:cNvPr id="12" name="4"/>
          <p:cNvSpPr/>
          <p:nvPr/>
        </p:nvSpPr>
        <p:spPr>
          <a:xfrm>
            <a:off x="4793762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D. 27 cái bút chì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9" y="78698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6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1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647950"/>
            <a:ext cx="8983980" cy="9214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just" defTabSz="68576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Điền số thích hợp lần lượt vào</a:t>
            </a:r>
          </a:p>
          <a:p>
            <a:pPr algn="just" defTabSz="685766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chỗ chấm: </a:t>
            </a:r>
          </a:p>
        </p:txBody>
      </p:sp>
      <p:sp>
        <p:nvSpPr>
          <p:cNvPr id="9" name="1"/>
          <p:cNvSpPr/>
          <p:nvPr/>
        </p:nvSpPr>
        <p:spPr>
          <a:xfrm>
            <a:off x="80012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18 km và 12 km</a:t>
            </a:r>
          </a:p>
        </p:txBody>
      </p:sp>
      <p:sp>
        <p:nvSpPr>
          <p:cNvPr id="10" name="3"/>
          <p:cNvSpPr/>
          <p:nvPr/>
        </p:nvSpPr>
        <p:spPr>
          <a:xfrm>
            <a:off x="80011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12 km và 24 km</a:t>
            </a:r>
          </a:p>
        </p:txBody>
      </p:sp>
      <p:sp>
        <p:nvSpPr>
          <p:cNvPr id="11" name="2"/>
          <p:cNvSpPr/>
          <p:nvPr/>
        </p:nvSpPr>
        <p:spPr>
          <a:xfrm>
            <a:off x="4793763" y="363294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12 km và 18 km</a:t>
            </a:r>
          </a:p>
        </p:txBody>
      </p:sp>
      <p:sp>
        <p:nvSpPr>
          <p:cNvPr id="12" name="4"/>
          <p:cNvSpPr/>
          <p:nvPr/>
        </p:nvSpPr>
        <p:spPr>
          <a:xfrm>
            <a:off x="4793762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D. 24 km và 12 km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1"/>
            <a:ext cx="2167316" cy="106079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992684"/>
              </p:ext>
            </p:extLst>
          </p:nvPr>
        </p:nvGraphicFramePr>
        <p:xfrm>
          <a:off x="3733800" y="2737820"/>
          <a:ext cx="5181601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2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Thời</a:t>
                      </a:r>
                      <a:r>
                        <a:rPr lang="en-US" sz="1800" b="1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gian đi</a:t>
                      </a:r>
                      <a:endParaRPr lang="en-US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giờ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giờ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 giờ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Quãng</a:t>
                      </a:r>
                      <a:r>
                        <a:rPr lang="en-US" sz="1800" b="1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đường đi được</a:t>
                      </a:r>
                      <a:endParaRPr lang="en-US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8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62" y="2684860"/>
            <a:ext cx="2235994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554831"/>
            <a:ext cx="5439966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3186755" y="1736958"/>
            <a:ext cx="3581401" cy="746356"/>
          </a:xfrm>
          <a:prstGeom prst="rect">
            <a:avLst/>
          </a:prstGeom>
          <a:noFill/>
        </p:spPr>
        <p:txBody>
          <a:bodyPr wrap="square" lIns="68489" tIns="34289" rIns="68489" bIns="34289">
            <a:spAutoFit/>
          </a:bodyPr>
          <a:lstStyle/>
          <a:p>
            <a:pPr algn="ctr" defTabSz="6847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698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/>
          <p:cNvPicPr preferRelativeResize="0"/>
          <p:nvPr/>
        </p:nvPicPr>
        <p:blipFill rotWithShape="1">
          <a:blip r:embed="rId3">
            <a:alphaModFix/>
          </a:blip>
          <a:srcRect l="29918" t="-15946" b="43692"/>
          <a:stretch/>
        </p:blipFill>
        <p:spPr>
          <a:xfrm>
            <a:off x="2" y="4837378"/>
            <a:ext cx="1559155" cy="30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92650" y="3525384"/>
            <a:ext cx="800298" cy="92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 rotWithShape="1">
          <a:blip r:embed="rId5">
            <a:alphaModFix/>
          </a:blip>
          <a:srcRect l="2426" r="2426"/>
          <a:stretch/>
        </p:blipFill>
        <p:spPr>
          <a:xfrm rot="1341193" flipH="1">
            <a:off x="83616" y="3460166"/>
            <a:ext cx="818368" cy="61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 rot="10800000" flipH="1">
            <a:off x="7351776" y="-101527"/>
            <a:ext cx="1975104" cy="129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6">
            <a:alphaModFix/>
          </a:blip>
          <a:srcRect l="-8262" t="-11440" r="-8274" b="-11440"/>
          <a:stretch/>
        </p:blipFill>
        <p:spPr>
          <a:xfrm rot="-668780">
            <a:off x="-6626" y="88797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6600" y="1243126"/>
            <a:ext cx="534450" cy="4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89715" y="280606"/>
            <a:ext cx="8875528" cy="52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455">
              <a:buClr>
                <a:srgbClr val="000000"/>
              </a:buClr>
            </a:pPr>
            <a:r>
              <a:rPr lang="en-US" altLang="en-US" sz="2800" b="1" u="sng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a. </a:t>
            </a:r>
            <a:r>
              <a:rPr lang="en-US" altLang="en-US" sz="2800" b="1" u="sng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Ví dụ</a:t>
            </a:r>
            <a:r>
              <a:rPr lang="en-US" altLang="en-US" sz="2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: </a:t>
            </a:r>
            <a:r>
              <a:rPr lang="en-US" altLang="en-US" sz="2800" ker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Có </a:t>
            </a:r>
            <a:r>
              <a:rPr lang="en-US" altLang="en-US" sz="2800" kern="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100 kg  gạo được  chia đều vào các bao. </a:t>
            </a:r>
          </a:p>
        </p:txBody>
      </p:sp>
      <p:graphicFrame>
        <p:nvGraphicFramePr>
          <p:cNvPr id="29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031389"/>
              </p:ext>
            </p:extLst>
          </p:nvPr>
        </p:nvGraphicFramePr>
        <p:xfrm>
          <a:off x="106007" y="1442802"/>
          <a:ext cx="8853924" cy="1922314"/>
        </p:xfrm>
        <a:graphic>
          <a:graphicData uri="http://schemas.openxmlformats.org/drawingml/2006/table">
            <a:tbl>
              <a:tblPr/>
              <a:tblGrid>
                <a:gridCol w="3188028">
                  <a:extLst>
                    <a:ext uri="{9D8B030D-6E8A-4147-A177-3AD203B41FA5}">
                      <a16:colId xmlns:a16="http://schemas.microsoft.com/office/drawing/2014/main" val="4076857218"/>
                    </a:ext>
                  </a:extLst>
                </a:gridCol>
                <a:gridCol w="1858402">
                  <a:extLst>
                    <a:ext uri="{9D8B030D-6E8A-4147-A177-3AD203B41FA5}">
                      <a16:colId xmlns:a16="http://schemas.microsoft.com/office/drawing/2014/main" val="3536418346"/>
                    </a:ext>
                  </a:extLst>
                </a:gridCol>
                <a:gridCol w="2124327">
                  <a:extLst>
                    <a:ext uri="{9D8B030D-6E8A-4147-A177-3AD203B41FA5}">
                      <a16:colId xmlns:a16="http://schemas.microsoft.com/office/drawing/2014/main" val="2965838059"/>
                    </a:ext>
                  </a:extLst>
                </a:gridCol>
                <a:gridCol w="1683167">
                  <a:extLst>
                    <a:ext uri="{9D8B030D-6E8A-4147-A177-3AD203B41FA5}">
                      <a16:colId xmlns:a16="http://schemas.microsoft.com/office/drawing/2014/main" val="1333852724"/>
                    </a:ext>
                  </a:extLst>
                </a:gridCol>
              </a:tblGrid>
              <a:tr h="96115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 ki-lô-gam gạo ở mỗi bao </a:t>
                      </a:r>
                    </a:p>
                  </a:txBody>
                  <a:tcPr marL="93021" marR="93021" marT="46483" marB="464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93021" marR="93021" marT="46483" marB="464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021" marR="93021" marT="46483" marB="464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021" marR="93021" marT="46483" marB="464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452004"/>
                  </a:ext>
                </a:extLst>
              </a:tr>
              <a:tr h="96115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 bao gạo </a:t>
                      </a:r>
                    </a:p>
                  </a:txBody>
                  <a:tcPr marL="93021" marR="93021" marT="46483" marB="464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021" marR="93021" marT="46483" marB="464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021" marR="93021" marT="46483" marB="464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3021" marR="93021" marT="46483" marB="464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661998"/>
                  </a:ext>
                </a:extLst>
              </a:tr>
            </a:tbl>
          </a:graphicData>
        </a:graphic>
      </p:graphicFrame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399901" y="4077386"/>
            <a:ext cx="8729558" cy="830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3455">
              <a:buClr>
                <a:srgbClr val="000000"/>
              </a:buClr>
            </a:pPr>
            <a:r>
              <a:rPr lang="en-US" altLang="en-US" sz="2400" u="sng" ker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Nhận xét</a:t>
            </a:r>
            <a:r>
              <a:rPr lang="en-US" altLang="en-US" sz="2400" u="sng" ker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altLang="en-US" sz="2400" ker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: Khi số kg gạo ở mỗi bao </a:t>
            </a:r>
            <a:r>
              <a:rPr lang="en-US" altLang="en-US" sz="2400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gấp lên bao nhiêu lần</a:t>
            </a:r>
            <a:r>
              <a:rPr lang="en-US" altLang="en-US" sz="2400" ker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thì số bao gạo có được lại </a:t>
            </a:r>
            <a:r>
              <a:rPr lang="en-US" altLang="en-US" sz="2400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giảm đi bấy nhiêu lần</a:t>
            </a:r>
            <a:r>
              <a:rPr lang="en-US" altLang="en-US" sz="2400" ker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. </a:t>
            </a:r>
          </a:p>
        </p:txBody>
      </p:sp>
      <p:sp>
        <p:nvSpPr>
          <p:cNvPr id="31" name="Text Box 59"/>
          <p:cNvSpPr txBox="1">
            <a:spLocks noChangeArrowheads="1"/>
          </p:cNvSpPr>
          <p:nvPr/>
        </p:nvSpPr>
        <p:spPr bwMode="auto">
          <a:xfrm>
            <a:off x="3468059" y="1671402"/>
            <a:ext cx="1196285" cy="52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455">
              <a:buClr>
                <a:srgbClr val="000000"/>
              </a:buClr>
            </a:pPr>
            <a:r>
              <a:rPr lang="en-US" altLang="en-US" sz="2800" b="1" ker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5kg </a:t>
            </a:r>
          </a:p>
        </p:txBody>
      </p:sp>
      <p:sp>
        <p:nvSpPr>
          <p:cNvPr id="32" name="Text Box 60"/>
          <p:cNvSpPr txBox="1">
            <a:spLocks noChangeArrowheads="1"/>
          </p:cNvSpPr>
          <p:nvPr/>
        </p:nvSpPr>
        <p:spPr bwMode="auto">
          <a:xfrm>
            <a:off x="3455359" y="2728319"/>
            <a:ext cx="1317205" cy="46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455">
              <a:buClr>
                <a:srgbClr val="000000"/>
              </a:buClr>
            </a:pPr>
            <a:r>
              <a:rPr lang="en-US" altLang="en-US" sz="2400" b="1" ker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20 bao</a:t>
            </a: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5599896" y="1671402"/>
            <a:ext cx="1328746" cy="52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455">
              <a:buClr>
                <a:srgbClr val="000000"/>
              </a:buClr>
            </a:pPr>
            <a:r>
              <a:rPr lang="en-US" altLang="en-US" sz="2800" b="1" ker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10kg</a:t>
            </a:r>
          </a:p>
        </p:txBody>
      </p:sp>
      <p:sp>
        <p:nvSpPr>
          <p:cNvPr id="36" name="Text Box 62"/>
          <p:cNvSpPr txBox="1">
            <a:spLocks noChangeArrowheads="1"/>
          </p:cNvSpPr>
          <p:nvPr/>
        </p:nvSpPr>
        <p:spPr bwMode="auto">
          <a:xfrm>
            <a:off x="5588939" y="2728319"/>
            <a:ext cx="1317205" cy="46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455">
              <a:buClr>
                <a:srgbClr val="000000"/>
              </a:buClr>
            </a:pPr>
            <a:r>
              <a:rPr lang="en-US" altLang="en-US" sz="2400" b="1" ker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10 bao</a:t>
            </a:r>
          </a:p>
        </p:txBody>
      </p: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7532607" y="1671402"/>
            <a:ext cx="1328746" cy="52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455">
              <a:buClr>
                <a:srgbClr val="000000"/>
              </a:buClr>
            </a:pPr>
            <a:r>
              <a:rPr lang="en-US" altLang="en-US" sz="2800" b="1" ker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20kg</a:t>
            </a:r>
          </a:p>
        </p:txBody>
      </p:sp>
      <p:sp>
        <p:nvSpPr>
          <p:cNvPr id="39" name="Text Box 64"/>
          <p:cNvSpPr txBox="1">
            <a:spLocks noChangeArrowheads="1"/>
          </p:cNvSpPr>
          <p:nvPr/>
        </p:nvSpPr>
        <p:spPr bwMode="auto">
          <a:xfrm>
            <a:off x="7495663" y="2728319"/>
            <a:ext cx="1216861" cy="46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56" tIns="45678" rIns="91356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455">
              <a:buClr>
                <a:srgbClr val="000000"/>
              </a:buClr>
            </a:pPr>
            <a:r>
              <a:rPr lang="en-US" altLang="en-US" sz="2400" b="1" kern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5 bao </a:t>
            </a:r>
          </a:p>
        </p:txBody>
      </p:sp>
      <p:pic>
        <p:nvPicPr>
          <p:cNvPr id="116" name="Google Shape;116;p23"/>
          <p:cNvPicPr preferRelativeResize="0"/>
          <p:nvPr/>
        </p:nvPicPr>
        <p:blipFill rotWithShape="1">
          <a:blip r:embed="rId8">
            <a:alphaModFix/>
          </a:blip>
          <a:srcRect r="19034" b="13703"/>
          <a:stretch/>
        </p:blipFill>
        <p:spPr>
          <a:xfrm>
            <a:off x="8593283" y="4736505"/>
            <a:ext cx="536201" cy="3437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rved Left Arrow 4"/>
          <p:cNvSpPr>
            <a:spLocks noChangeArrowheads="1"/>
          </p:cNvSpPr>
          <p:nvPr/>
        </p:nvSpPr>
        <p:spPr bwMode="auto">
          <a:xfrm rot="16200000">
            <a:off x="4800428" y="111350"/>
            <a:ext cx="598231" cy="1992977"/>
          </a:xfrm>
          <a:prstGeom prst="curvedLeftArrow">
            <a:avLst>
              <a:gd name="adj1" fmla="val 24986"/>
              <a:gd name="adj2" fmla="val 49957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8531" tIns="34289" rIns="68531" bIns="3428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239"/>
            <a:endParaRPr lang="vi-VN" altLang="en-US" sz="1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Curved Right Arrow 38"/>
          <p:cNvSpPr>
            <a:spLocks noChangeArrowheads="1"/>
          </p:cNvSpPr>
          <p:nvPr/>
        </p:nvSpPr>
        <p:spPr bwMode="auto">
          <a:xfrm rot="16040218">
            <a:off x="4931321" y="2779488"/>
            <a:ext cx="533703" cy="1772770"/>
          </a:xfrm>
          <a:prstGeom prst="curvedRightArrow">
            <a:avLst>
              <a:gd name="adj1" fmla="val 25002"/>
              <a:gd name="adj2" fmla="val 49984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8531" tIns="34289" rIns="68531" bIns="3428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239"/>
            <a:endParaRPr lang="vi-VN" altLang="en-US" sz="12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ectangle 48"/>
          <p:cNvSpPr>
            <a:spLocks noChangeArrowheads="1"/>
          </p:cNvSpPr>
          <p:nvPr/>
        </p:nvSpPr>
        <p:spPr bwMode="auto">
          <a:xfrm>
            <a:off x="4216130" y="954279"/>
            <a:ext cx="1587420" cy="3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89" rIns="68531" bIns="3428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239"/>
            <a:r>
              <a:rPr lang="en-US" altLang="en-US" sz="2400" b="1">
                <a:solidFill>
                  <a:srgbClr val="ED7D3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 2</a:t>
            </a:r>
          </a:p>
        </p:txBody>
      </p:sp>
      <p:sp>
        <p:nvSpPr>
          <p:cNvPr id="22" name="Rectangle 48"/>
          <p:cNvSpPr>
            <a:spLocks noChangeArrowheads="1"/>
          </p:cNvSpPr>
          <p:nvPr/>
        </p:nvSpPr>
        <p:spPr bwMode="auto">
          <a:xfrm>
            <a:off x="4260270" y="3440273"/>
            <a:ext cx="1879960" cy="33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1" tIns="34289" rIns="68531" bIns="3428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239"/>
            <a:r>
              <a:rPr lang="en-US" altLang="en-US" sz="2400" b="1">
                <a:solidFill>
                  <a:srgbClr val="ED7D3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5149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6" grpId="0"/>
      <p:bldP spid="38" grpId="0"/>
      <p:bldP spid="39" grpId="0"/>
      <p:bldP spid="19" grpId="0" animBg="1"/>
      <p:bldP spid="20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864</Words>
  <Application>Microsoft Office PowerPoint</Application>
  <PresentationFormat>On-screen Show (16:9)</PresentationFormat>
  <Paragraphs>107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Abel</vt:lpstr>
      <vt:lpstr>Arial</vt:lpstr>
      <vt:lpstr>Calibri</vt:lpstr>
      <vt:lpstr>Calibri Light</vt:lpstr>
      <vt:lpstr>Denk One</vt:lpstr>
      <vt:lpstr>Fira Sans Extra Condensed Medium</vt:lpstr>
      <vt:lpstr>Tahoma</vt:lpstr>
      <vt:lpstr>Times New Roman</vt:lpstr>
      <vt:lpstr>Verdana</vt:lpstr>
      <vt:lpstr>3_Office Theme</vt:lpstr>
      <vt:lpstr>Biology Lesson by SlidesGo</vt:lpstr>
      <vt:lpstr>4_Office Theme</vt:lpstr>
      <vt:lpstr>5_Office Theme</vt:lpstr>
      <vt:lpstr>Office Theme</vt:lpstr>
      <vt:lpstr>6_Office Theme</vt:lpstr>
      <vt:lpstr>7_Office Theme</vt:lpstr>
      <vt:lpstr>1_Office Theme</vt:lpstr>
      <vt:lpstr>8_Office Theme</vt:lpstr>
      <vt:lpstr>9_Office Theme</vt:lpstr>
      <vt:lpstr>2_Office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28</cp:revision>
  <dcterms:created xsi:type="dcterms:W3CDTF">2021-10-07T08:23:02Z</dcterms:created>
  <dcterms:modified xsi:type="dcterms:W3CDTF">2021-10-09T11:45:04Z</dcterms:modified>
</cp:coreProperties>
</file>